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iGNTospnlDfGxraykYGvRfB8Gn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e6d090665a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2e6d090665a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e6d090665a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2e6d090665a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e6d090665a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2e6d090665a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e6d090665a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2e6d090665a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e6d090665a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g2e6d090665a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e6d090665a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g2e6d090665a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e6d090665a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g2e6d090665a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e6d090665a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g2e6d090665a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e6d090665a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g2e6d090665a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e6d090665a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g2e6d090665a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e6d090665a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g2e6d090665a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e6d090665a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g2e6d090665a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e6d090665a_0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2e6d090665a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e6d090665a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g2e6d090665a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e69bb02e9f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2e69bb02e9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e69bb02e9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g2e69bb02e9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e69bb02e9f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g2e69bb02e9f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e69bb02e9f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2e69bb02e9f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e69bb02e9f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2e69bb02e9f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e69bb02e9f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2e69bb02e9f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e6d090665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2e6d090665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e6d090665a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2e6d090665a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e6d090665a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2e6d090665a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e6d090665a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2e6d090665a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e6d090665a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2e6d090665a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e6d090665a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g2e6d090665a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0" Type="http://schemas.openxmlformats.org/officeDocument/2006/relationships/image" Target="../media/image22.jpg"/><Relationship Id="rId22" Type="http://schemas.openxmlformats.org/officeDocument/2006/relationships/image" Target="../media/image27.jpg"/><Relationship Id="rId21" Type="http://schemas.openxmlformats.org/officeDocument/2006/relationships/image" Target="../media/image23.jpg"/><Relationship Id="rId24" Type="http://schemas.openxmlformats.org/officeDocument/2006/relationships/image" Target="../media/image25.jpg"/><Relationship Id="rId23" Type="http://schemas.openxmlformats.org/officeDocument/2006/relationships/image" Target="../media/image33.jpg"/><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jpg"/><Relationship Id="rId4" Type="http://schemas.openxmlformats.org/officeDocument/2006/relationships/image" Target="../media/image6.jpg"/><Relationship Id="rId9" Type="http://schemas.openxmlformats.org/officeDocument/2006/relationships/image" Target="../media/image15.jpg"/><Relationship Id="rId26" Type="http://schemas.openxmlformats.org/officeDocument/2006/relationships/image" Target="../media/image36.png"/><Relationship Id="rId25" Type="http://schemas.openxmlformats.org/officeDocument/2006/relationships/image" Target="../media/image26.png"/><Relationship Id="rId28" Type="http://schemas.openxmlformats.org/officeDocument/2006/relationships/image" Target="../media/image28.jpg"/><Relationship Id="rId27" Type="http://schemas.openxmlformats.org/officeDocument/2006/relationships/image" Target="../media/image29.jpg"/><Relationship Id="rId5" Type="http://schemas.openxmlformats.org/officeDocument/2006/relationships/image" Target="../media/image10.jpg"/><Relationship Id="rId6" Type="http://schemas.openxmlformats.org/officeDocument/2006/relationships/image" Target="../media/image14.jpg"/><Relationship Id="rId29" Type="http://schemas.openxmlformats.org/officeDocument/2006/relationships/image" Target="../media/image34.jpg"/><Relationship Id="rId7" Type="http://schemas.openxmlformats.org/officeDocument/2006/relationships/image" Target="../media/image8.jpg"/><Relationship Id="rId8" Type="http://schemas.openxmlformats.org/officeDocument/2006/relationships/image" Target="../media/image5.jpg"/><Relationship Id="rId31" Type="http://schemas.openxmlformats.org/officeDocument/2006/relationships/image" Target="../media/image37.jpg"/><Relationship Id="rId30" Type="http://schemas.openxmlformats.org/officeDocument/2006/relationships/image" Target="../media/image30.jpg"/><Relationship Id="rId11" Type="http://schemas.openxmlformats.org/officeDocument/2006/relationships/image" Target="../media/image11.jpg"/><Relationship Id="rId33" Type="http://schemas.openxmlformats.org/officeDocument/2006/relationships/image" Target="../media/image35.jpg"/><Relationship Id="rId10" Type="http://schemas.openxmlformats.org/officeDocument/2006/relationships/image" Target="../media/image19.jpg"/><Relationship Id="rId32" Type="http://schemas.openxmlformats.org/officeDocument/2006/relationships/image" Target="../media/image32.jpg"/><Relationship Id="rId13" Type="http://schemas.openxmlformats.org/officeDocument/2006/relationships/image" Target="../media/image17.jpg"/><Relationship Id="rId12" Type="http://schemas.openxmlformats.org/officeDocument/2006/relationships/image" Target="../media/image9.jpg"/><Relationship Id="rId34" Type="http://schemas.openxmlformats.org/officeDocument/2006/relationships/image" Target="../media/image31.jpg"/><Relationship Id="rId15" Type="http://schemas.openxmlformats.org/officeDocument/2006/relationships/image" Target="../media/image18.jpg"/><Relationship Id="rId14" Type="http://schemas.openxmlformats.org/officeDocument/2006/relationships/image" Target="../media/image21.jpg"/><Relationship Id="rId17" Type="http://schemas.openxmlformats.org/officeDocument/2006/relationships/image" Target="../media/image20.jpg"/><Relationship Id="rId16" Type="http://schemas.openxmlformats.org/officeDocument/2006/relationships/image" Target="../media/image16.jpg"/><Relationship Id="rId19" Type="http://schemas.openxmlformats.org/officeDocument/2006/relationships/image" Target="../media/image24.jpg"/><Relationship Id="rId18"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ackground">
  <p:cSld name="Blank Background">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header">
  <p:cSld name="Slide with header">
    <p:spTree>
      <p:nvGrpSpPr>
        <p:cNvPr id="40" name="Shape 40"/>
        <p:cNvGrpSpPr/>
        <p:nvPr/>
      </p:nvGrpSpPr>
      <p:grpSpPr>
        <a:xfrm>
          <a:off x="0" y="0"/>
          <a:ext cx="0" cy="0"/>
          <a:chOff x="0" y="0"/>
          <a:chExt cx="0" cy="0"/>
        </a:xfrm>
      </p:grpSpPr>
      <p:sp>
        <p:nvSpPr>
          <p:cNvPr id="41" name="Google Shape;41;p32"/>
          <p:cNvSpPr txBox="1"/>
          <p:nvPr>
            <p:ph type="title"/>
          </p:nvPr>
        </p:nvSpPr>
        <p:spPr>
          <a:xfrm>
            <a:off x="137160" y="312451"/>
            <a:ext cx="7472680" cy="3693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42" name="Google Shape;42;p32"/>
          <p:cNvCxnSpPr/>
          <p:nvPr/>
        </p:nvCxnSpPr>
        <p:spPr>
          <a:xfrm>
            <a:off x="236250" y="236250"/>
            <a:ext cx="19014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wering Progress">
  <p:cSld name="Powering Progress">
    <p:spTree>
      <p:nvGrpSpPr>
        <p:cNvPr id="43" name="Shape 43"/>
        <p:cNvGrpSpPr/>
        <p:nvPr/>
      </p:nvGrpSpPr>
      <p:grpSpPr>
        <a:xfrm>
          <a:off x="0" y="0"/>
          <a:ext cx="0" cy="0"/>
          <a:chOff x="0" y="0"/>
          <a:chExt cx="0" cy="0"/>
        </a:xfrm>
      </p:grpSpPr>
      <p:pic>
        <p:nvPicPr>
          <p:cNvPr id="44" name="Google Shape;44;p33"/>
          <p:cNvPicPr preferRelativeResize="0"/>
          <p:nvPr/>
        </p:nvPicPr>
        <p:blipFill rotWithShape="1">
          <a:blip r:embed="rId2">
            <a:alphaModFix/>
          </a:blip>
          <a:srcRect b="0" l="0" r="0" t="0"/>
          <a:stretch/>
        </p:blipFill>
        <p:spPr>
          <a:xfrm>
            <a:off x="1174" y="714"/>
            <a:ext cx="12189132" cy="685638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wering Progress_2">
  <p:cSld name="Powering Progress_2">
    <p:spTree>
      <p:nvGrpSpPr>
        <p:cNvPr id="45" name="Shape 45"/>
        <p:cNvGrpSpPr/>
        <p:nvPr/>
      </p:nvGrpSpPr>
      <p:grpSpPr>
        <a:xfrm>
          <a:off x="0" y="0"/>
          <a:ext cx="0" cy="0"/>
          <a:chOff x="0" y="0"/>
          <a:chExt cx="0" cy="0"/>
        </a:xfrm>
      </p:grpSpPr>
      <p:pic>
        <p:nvPicPr>
          <p:cNvPr id="46" name="Google Shape;46;p34"/>
          <p:cNvPicPr preferRelativeResize="0"/>
          <p:nvPr/>
        </p:nvPicPr>
        <p:blipFill rotWithShape="1">
          <a:blip r:embed="rId2">
            <a:alphaModFix/>
          </a:blip>
          <a:srcRect b="0" l="0" r="0" t="0"/>
          <a:stretch/>
        </p:blipFill>
        <p:spPr>
          <a:xfrm>
            <a:off x="-3" y="0"/>
            <a:ext cx="12192006"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layout">
  <p:cSld name="Two Image layout">
    <p:spTree>
      <p:nvGrpSpPr>
        <p:cNvPr id="47" name="Shape 47"/>
        <p:cNvGrpSpPr/>
        <p:nvPr/>
      </p:nvGrpSpPr>
      <p:grpSpPr>
        <a:xfrm>
          <a:off x="0" y="0"/>
          <a:ext cx="0" cy="0"/>
          <a:chOff x="0" y="0"/>
          <a:chExt cx="0" cy="0"/>
        </a:xfrm>
      </p:grpSpPr>
      <p:sp>
        <p:nvSpPr>
          <p:cNvPr id="48" name="Google Shape;48;p35"/>
          <p:cNvSpPr/>
          <p:nvPr>
            <p:ph idx="2" type="pic"/>
          </p:nvPr>
        </p:nvSpPr>
        <p:spPr>
          <a:xfrm>
            <a:off x="508000" y="2344738"/>
            <a:ext cx="5364163" cy="3895725"/>
          </a:xfrm>
          <a:prstGeom prst="rect">
            <a:avLst/>
          </a:prstGeom>
          <a:noFill/>
          <a:ln>
            <a:noFill/>
          </a:ln>
        </p:spPr>
      </p:sp>
      <p:sp>
        <p:nvSpPr>
          <p:cNvPr id="49" name="Google Shape;49;p35"/>
          <p:cNvSpPr/>
          <p:nvPr>
            <p:ph idx="3" type="pic"/>
          </p:nvPr>
        </p:nvSpPr>
        <p:spPr>
          <a:xfrm>
            <a:off x="6315577" y="2344209"/>
            <a:ext cx="5364163" cy="3895725"/>
          </a:xfrm>
          <a:prstGeom prst="rect">
            <a:avLst/>
          </a:prstGeom>
          <a:noFill/>
          <a:ln>
            <a:noFill/>
          </a:ln>
        </p:spPr>
      </p:sp>
      <p:sp>
        <p:nvSpPr>
          <p:cNvPr id="50" name="Google Shape;50;p35"/>
          <p:cNvSpPr txBox="1"/>
          <p:nvPr>
            <p:ph idx="1" type="body"/>
          </p:nvPr>
        </p:nvSpPr>
        <p:spPr>
          <a:xfrm>
            <a:off x="508000" y="1633538"/>
            <a:ext cx="5364163"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35"/>
          <p:cNvSpPr txBox="1"/>
          <p:nvPr>
            <p:ph type="title"/>
          </p:nvPr>
        </p:nvSpPr>
        <p:spPr>
          <a:xfrm>
            <a:off x="137160" y="312451"/>
            <a:ext cx="7472680" cy="3693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52" name="Google Shape;52;p35"/>
          <p:cNvCxnSpPr/>
          <p:nvPr/>
        </p:nvCxnSpPr>
        <p:spPr>
          <a:xfrm>
            <a:off x="236250" y="236250"/>
            <a:ext cx="1901400" cy="0"/>
          </a:xfrm>
          <a:prstGeom prst="straightConnector1">
            <a:avLst/>
          </a:prstGeom>
          <a:noFill/>
          <a:ln cap="flat" cmpd="sng" w="9525">
            <a:solidFill>
              <a:srgbClr val="595959"/>
            </a:solidFill>
            <a:prstDash val="solid"/>
            <a:round/>
            <a:headEnd len="sm" w="sm" type="none"/>
            <a:tailEnd len="sm" w="sm" type="none"/>
          </a:ln>
        </p:spPr>
      </p:cxnSp>
      <p:sp>
        <p:nvSpPr>
          <p:cNvPr id="53" name="Google Shape;53;p35"/>
          <p:cNvSpPr txBox="1"/>
          <p:nvPr>
            <p:ph idx="4" type="body"/>
          </p:nvPr>
        </p:nvSpPr>
        <p:spPr>
          <a:xfrm>
            <a:off x="6315741" y="1633538"/>
            <a:ext cx="5364163"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Picture Layout">
  <p:cSld name="Four Picture Layout">
    <p:spTree>
      <p:nvGrpSpPr>
        <p:cNvPr id="54" name="Shape 54"/>
        <p:cNvGrpSpPr/>
        <p:nvPr/>
      </p:nvGrpSpPr>
      <p:grpSpPr>
        <a:xfrm>
          <a:off x="0" y="0"/>
          <a:ext cx="0" cy="0"/>
          <a:chOff x="0" y="0"/>
          <a:chExt cx="0" cy="0"/>
        </a:xfrm>
      </p:grpSpPr>
      <p:sp>
        <p:nvSpPr>
          <p:cNvPr id="55" name="Google Shape;55;p36"/>
          <p:cNvSpPr/>
          <p:nvPr>
            <p:ph idx="2" type="pic"/>
          </p:nvPr>
        </p:nvSpPr>
        <p:spPr>
          <a:xfrm>
            <a:off x="9051742" y="2590798"/>
            <a:ext cx="2627999" cy="3649665"/>
          </a:xfrm>
          <a:prstGeom prst="rect">
            <a:avLst/>
          </a:prstGeom>
          <a:noFill/>
          <a:ln>
            <a:noFill/>
          </a:ln>
        </p:spPr>
      </p:sp>
      <p:sp>
        <p:nvSpPr>
          <p:cNvPr id="56" name="Google Shape;56;p36"/>
          <p:cNvSpPr/>
          <p:nvPr>
            <p:ph idx="3" type="pic"/>
          </p:nvPr>
        </p:nvSpPr>
        <p:spPr>
          <a:xfrm>
            <a:off x="6203828" y="2590798"/>
            <a:ext cx="2627999" cy="3649665"/>
          </a:xfrm>
          <a:prstGeom prst="rect">
            <a:avLst/>
          </a:prstGeom>
          <a:noFill/>
          <a:ln>
            <a:noFill/>
          </a:ln>
        </p:spPr>
      </p:sp>
      <p:sp>
        <p:nvSpPr>
          <p:cNvPr id="57" name="Google Shape;57;p36"/>
          <p:cNvSpPr/>
          <p:nvPr>
            <p:ph idx="4" type="pic"/>
          </p:nvPr>
        </p:nvSpPr>
        <p:spPr>
          <a:xfrm>
            <a:off x="3355914" y="2590798"/>
            <a:ext cx="2627999" cy="3649665"/>
          </a:xfrm>
          <a:prstGeom prst="rect">
            <a:avLst/>
          </a:prstGeom>
          <a:noFill/>
          <a:ln>
            <a:noFill/>
          </a:ln>
        </p:spPr>
      </p:sp>
      <p:sp>
        <p:nvSpPr>
          <p:cNvPr id="58" name="Google Shape;58;p36"/>
          <p:cNvSpPr/>
          <p:nvPr>
            <p:ph idx="5" type="pic"/>
          </p:nvPr>
        </p:nvSpPr>
        <p:spPr>
          <a:xfrm>
            <a:off x="508000" y="2590798"/>
            <a:ext cx="2627999" cy="3649665"/>
          </a:xfrm>
          <a:prstGeom prst="rect">
            <a:avLst/>
          </a:prstGeom>
          <a:noFill/>
          <a:ln>
            <a:noFill/>
          </a:ln>
        </p:spPr>
      </p:sp>
      <p:sp>
        <p:nvSpPr>
          <p:cNvPr id="59" name="Google Shape;59;p36"/>
          <p:cNvSpPr txBox="1"/>
          <p:nvPr>
            <p:ph idx="1" type="body"/>
          </p:nvPr>
        </p:nvSpPr>
        <p:spPr>
          <a:xfrm>
            <a:off x="508000" y="1633538"/>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0" name="Google Shape;60;p36"/>
          <p:cNvSpPr txBox="1"/>
          <p:nvPr>
            <p:ph type="title"/>
          </p:nvPr>
        </p:nvSpPr>
        <p:spPr>
          <a:xfrm>
            <a:off x="137160" y="312451"/>
            <a:ext cx="7472680" cy="3693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61" name="Google Shape;61;p36"/>
          <p:cNvCxnSpPr/>
          <p:nvPr/>
        </p:nvCxnSpPr>
        <p:spPr>
          <a:xfrm>
            <a:off x="236250" y="236250"/>
            <a:ext cx="1901400" cy="0"/>
          </a:xfrm>
          <a:prstGeom prst="straightConnector1">
            <a:avLst/>
          </a:prstGeom>
          <a:noFill/>
          <a:ln cap="flat" cmpd="sng" w="9525">
            <a:solidFill>
              <a:srgbClr val="595959"/>
            </a:solidFill>
            <a:prstDash val="solid"/>
            <a:round/>
            <a:headEnd len="sm" w="sm" type="none"/>
            <a:tailEnd len="sm" w="sm" type="none"/>
          </a:ln>
        </p:spPr>
      </p:cxnSp>
      <p:sp>
        <p:nvSpPr>
          <p:cNvPr id="62" name="Google Shape;62;p36"/>
          <p:cNvSpPr txBox="1"/>
          <p:nvPr>
            <p:ph idx="6" type="body"/>
          </p:nvPr>
        </p:nvSpPr>
        <p:spPr>
          <a:xfrm>
            <a:off x="6203824" y="1633538"/>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 name="Google Shape;63;p36"/>
          <p:cNvSpPr txBox="1"/>
          <p:nvPr>
            <p:ph idx="7" type="body"/>
          </p:nvPr>
        </p:nvSpPr>
        <p:spPr>
          <a:xfrm>
            <a:off x="3355914" y="1636396"/>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 name="Google Shape;64;p36"/>
          <p:cNvSpPr txBox="1"/>
          <p:nvPr>
            <p:ph idx="8" type="body"/>
          </p:nvPr>
        </p:nvSpPr>
        <p:spPr>
          <a:xfrm>
            <a:off x="9051739" y="1644016"/>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picture layout with blurb">
  <p:cSld name="Four picture layout with blurb">
    <p:spTree>
      <p:nvGrpSpPr>
        <p:cNvPr id="65" name="Shape 65"/>
        <p:cNvGrpSpPr/>
        <p:nvPr/>
      </p:nvGrpSpPr>
      <p:grpSpPr>
        <a:xfrm>
          <a:off x="0" y="0"/>
          <a:ext cx="0" cy="0"/>
          <a:chOff x="0" y="0"/>
          <a:chExt cx="0" cy="0"/>
        </a:xfrm>
      </p:grpSpPr>
      <p:sp>
        <p:nvSpPr>
          <p:cNvPr id="66" name="Google Shape;66;p37"/>
          <p:cNvSpPr/>
          <p:nvPr>
            <p:ph idx="2" type="pic"/>
          </p:nvPr>
        </p:nvSpPr>
        <p:spPr>
          <a:xfrm>
            <a:off x="508000" y="1455356"/>
            <a:ext cx="2627999" cy="3177539"/>
          </a:xfrm>
          <a:prstGeom prst="rect">
            <a:avLst/>
          </a:prstGeom>
          <a:noFill/>
          <a:ln>
            <a:noFill/>
          </a:ln>
        </p:spPr>
      </p:sp>
      <p:sp>
        <p:nvSpPr>
          <p:cNvPr id="67" name="Google Shape;67;p37"/>
          <p:cNvSpPr/>
          <p:nvPr>
            <p:ph idx="3" type="pic"/>
          </p:nvPr>
        </p:nvSpPr>
        <p:spPr>
          <a:xfrm>
            <a:off x="3355914" y="1455356"/>
            <a:ext cx="2627999" cy="3177539"/>
          </a:xfrm>
          <a:prstGeom prst="rect">
            <a:avLst/>
          </a:prstGeom>
          <a:noFill/>
          <a:ln>
            <a:noFill/>
          </a:ln>
        </p:spPr>
      </p:sp>
      <p:sp>
        <p:nvSpPr>
          <p:cNvPr id="68" name="Google Shape;68;p37"/>
          <p:cNvSpPr/>
          <p:nvPr>
            <p:ph idx="4" type="pic"/>
          </p:nvPr>
        </p:nvSpPr>
        <p:spPr>
          <a:xfrm>
            <a:off x="6203828" y="1455356"/>
            <a:ext cx="2627999" cy="3184907"/>
          </a:xfrm>
          <a:prstGeom prst="rect">
            <a:avLst/>
          </a:prstGeom>
          <a:noFill/>
          <a:ln>
            <a:noFill/>
          </a:ln>
        </p:spPr>
      </p:sp>
      <p:sp>
        <p:nvSpPr>
          <p:cNvPr id="69" name="Google Shape;69;p37"/>
          <p:cNvSpPr/>
          <p:nvPr>
            <p:ph idx="5" type="pic"/>
          </p:nvPr>
        </p:nvSpPr>
        <p:spPr>
          <a:xfrm>
            <a:off x="9051742" y="1452246"/>
            <a:ext cx="2627999" cy="3177540"/>
          </a:xfrm>
          <a:prstGeom prst="rect">
            <a:avLst/>
          </a:prstGeom>
          <a:noFill/>
          <a:ln>
            <a:noFill/>
          </a:ln>
        </p:spPr>
      </p:sp>
      <p:sp>
        <p:nvSpPr>
          <p:cNvPr id="70" name="Google Shape;70;p37"/>
          <p:cNvSpPr txBox="1"/>
          <p:nvPr>
            <p:ph idx="1" type="body"/>
          </p:nvPr>
        </p:nvSpPr>
        <p:spPr>
          <a:xfrm>
            <a:off x="3355914" y="4797268"/>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600"/>
              <a:buFont typeface="Arial"/>
              <a:buNone/>
              <a:defRPr b="0" i="0" sz="16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 name="Google Shape;71;p37"/>
          <p:cNvSpPr txBox="1"/>
          <p:nvPr>
            <p:ph idx="6" type="body"/>
          </p:nvPr>
        </p:nvSpPr>
        <p:spPr>
          <a:xfrm>
            <a:off x="508000" y="4797268"/>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600"/>
              <a:buFont typeface="Arial"/>
              <a:buNone/>
              <a:defRPr b="0" i="0" sz="16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 name="Google Shape;72;p37"/>
          <p:cNvSpPr txBox="1"/>
          <p:nvPr>
            <p:ph type="title"/>
          </p:nvPr>
        </p:nvSpPr>
        <p:spPr>
          <a:xfrm>
            <a:off x="137160" y="312451"/>
            <a:ext cx="7472680" cy="3693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73" name="Google Shape;73;p37"/>
          <p:cNvCxnSpPr/>
          <p:nvPr/>
        </p:nvCxnSpPr>
        <p:spPr>
          <a:xfrm>
            <a:off x="236250" y="236250"/>
            <a:ext cx="1901400" cy="0"/>
          </a:xfrm>
          <a:prstGeom prst="straightConnector1">
            <a:avLst/>
          </a:prstGeom>
          <a:noFill/>
          <a:ln cap="flat" cmpd="sng" w="9525">
            <a:solidFill>
              <a:srgbClr val="595959"/>
            </a:solidFill>
            <a:prstDash val="solid"/>
            <a:round/>
            <a:headEnd len="sm" w="sm" type="none"/>
            <a:tailEnd len="sm" w="sm" type="none"/>
          </a:ln>
        </p:spPr>
      </p:cxnSp>
      <p:sp>
        <p:nvSpPr>
          <p:cNvPr id="74" name="Google Shape;74;p37"/>
          <p:cNvSpPr txBox="1"/>
          <p:nvPr>
            <p:ph idx="7" type="body"/>
          </p:nvPr>
        </p:nvSpPr>
        <p:spPr>
          <a:xfrm>
            <a:off x="6203828" y="4797268"/>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600"/>
              <a:buFont typeface="Arial"/>
              <a:buNone/>
              <a:defRPr b="0" i="0" sz="16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5" name="Google Shape;75;p37"/>
          <p:cNvSpPr txBox="1"/>
          <p:nvPr>
            <p:ph idx="8" type="body"/>
          </p:nvPr>
        </p:nvSpPr>
        <p:spPr>
          <a:xfrm>
            <a:off x="9056003" y="4797268"/>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600"/>
              <a:buFont typeface="Arial"/>
              <a:buNone/>
              <a:defRPr b="0" i="0" sz="16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6" name="Google Shape;76;p37"/>
          <p:cNvSpPr txBox="1"/>
          <p:nvPr>
            <p:ph idx="9" type="body"/>
          </p:nvPr>
        </p:nvSpPr>
        <p:spPr>
          <a:xfrm>
            <a:off x="507999" y="5654104"/>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 name="Google Shape;77;p37"/>
          <p:cNvSpPr txBox="1"/>
          <p:nvPr>
            <p:ph idx="13" type="body"/>
          </p:nvPr>
        </p:nvSpPr>
        <p:spPr>
          <a:xfrm>
            <a:off x="3359793" y="5654104"/>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 name="Google Shape;78;p37"/>
          <p:cNvSpPr txBox="1"/>
          <p:nvPr>
            <p:ph idx="14" type="body"/>
          </p:nvPr>
        </p:nvSpPr>
        <p:spPr>
          <a:xfrm>
            <a:off x="6203827" y="5654104"/>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 name="Google Shape;79;p37"/>
          <p:cNvSpPr txBox="1"/>
          <p:nvPr>
            <p:ph idx="15" type="body"/>
          </p:nvPr>
        </p:nvSpPr>
        <p:spPr>
          <a:xfrm>
            <a:off x="9056249" y="5654104"/>
            <a:ext cx="2627999" cy="58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intensive four section ">
  <p:cSld name="Text intensive four section ">
    <p:spTree>
      <p:nvGrpSpPr>
        <p:cNvPr id="80" name="Shape 80"/>
        <p:cNvGrpSpPr/>
        <p:nvPr/>
      </p:nvGrpSpPr>
      <p:grpSpPr>
        <a:xfrm>
          <a:off x="0" y="0"/>
          <a:ext cx="0" cy="0"/>
          <a:chOff x="0" y="0"/>
          <a:chExt cx="0" cy="0"/>
        </a:xfrm>
      </p:grpSpPr>
      <p:sp>
        <p:nvSpPr>
          <p:cNvPr id="81" name="Google Shape;81;p38"/>
          <p:cNvSpPr txBox="1"/>
          <p:nvPr>
            <p:ph type="title"/>
          </p:nvPr>
        </p:nvSpPr>
        <p:spPr>
          <a:xfrm>
            <a:off x="137160" y="312451"/>
            <a:ext cx="7472680" cy="3693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82" name="Google Shape;82;p38"/>
          <p:cNvCxnSpPr/>
          <p:nvPr/>
        </p:nvCxnSpPr>
        <p:spPr>
          <a:xfrm>
            <a:off x="236250" y="236250"/>
            <a:ext cx="1901400" cy="0"/>
          </a:xfrm>
          <a:prstGeom prst="straightConnector1">
            <a:avLst/>
          </a:prstGeom>
          <a:noFill/>
          <a:ln cap="flat" cmpd="sng" w="9525">
            <a:solidFill>
              <a:srgbClr val="595959"/>
            </a:solidFill>
            <a:prstDash val="solid"/>
            <a:round/>
            <a:headEnd len="sm" w="sm" type="none"/>
            <a:tailEnd len="sm" w="sm" type="none"/>
          </a:ln>
        </p:spPr>
      </p:cxnSp>
      <p:sp>
        <p:nvSpPr>
          <p:cNvPr id="83" name="Google Shape;83;p38"/>
          <p:cNvSpPr/>
          <p:nvPr/>
        </p:nvSpPr>
        <p:spPr>
          <a:xfrm>
            <a:off x="807609" y="1513870"/>
            <a:ext cx="2240455" cy="394829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 name="Google Shape;84;p38"/>
          <p:cNvSpPr/>
          <p:nvPr/>
        </p:nvSpPr>
        <p:spPr>
          <a:xfrm>
            <a:off x="3588477" y="1513870"/>
            <a:ext cx="2240455" cy="394829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 name="Google Shape;85;p38"/>
          <p:cNvSpPr/>
          <p:nvPr/>
        </p:nvSpPr>
        <p:spPr>
          <a:xfrm>
            <a:off x="9150209" y="1513870"/>
            <a:ext cx="2240455" cy="394829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 name="Google Shape;86;p38"/>
          <p:cNvSpPr/>
          <p:nvPr/>
        </p:nvSpPr>
        <p:spPr>
          <a:xfrm>
            <a:off x="6369343" y="1513870"/>
            <a:ext cx="2240455" cy="394829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38"/>
          <p:cNvSpPr/>
          <p:nvPr/>
        </p:nvSpPr>
        <p:spPr>
          <a:xfrm>
            <a:off x="812439" y="1514673"/>
            <a:ext cx="2240455" cy="131535"/>
          </a:xfrm>
          <a:prstGeom prst="rect">
            <a:avLst/>
          </a:prstGeom>
          <a:solidFill>
            <a:srgbClr val="89CFD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 name="Google Shape;88;p38"/>
          <p:cNvSpPr/>
          <p:nvPr/>
        </p:nvSpPr>
        <p:spPr>
          <a:xfrm>
            <a:off x="3587304" y="1514031"/>
            <a:ext cx="2240455" cy="131535"/>
          </a:xfrm>
          <a:prstGeom prst="rect">
            <a:avLst/>
          </a:prstGeom>
          <a:solidFill>
            <a:srgbClr val="A6A6A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 name="Google Shape;89;p38"/>
          <p:cNvSpPr/>
          <p:nvPr/>
        </p:nvSpPr>
        <p:spPr>
          <a:xfrm>
            <a:off x="6369343" y="1509323"/>
            <a:ext cx="2240455" cy="131535"/>
          </a:xfrm>
          <a:prstGeom prst="rect">
            <a:avLst/>
          </a:prstGeom>
          <a:solidFill>
            <a:srgbClr val="89CFD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0" name="Google Shape;90;p38"/>
          <p:cNvSpPr/>
          <p:nvPr/>
        </p:nvSpPr>
        <p:spPr>
          <a:xfrm>
            <a:off x="9151138" y="1509323"/>
            <a:ext cx="2240455" cy="131535"/>
          </a:xfrm>
          <a:prstGeom prst="rect">
            <a:avLst/>
          </a:prstGeom>
          <a:solidFill>
            <a:srgbClr val="A6A6A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1" name="Google Shape;91;p38"/>
          <p:cNvSpPr txBox="1"/>
          <p:nvPr>
            <p:ph idx="1" type="body"/>
          </p:nvPr>
        </p:nvSpPr>
        <p:spPr>
          <a:xfrm>
            <a:off x="800100" y="1738440"/>
            <a:ext cx="2247900" cy="419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 name="Google Shape;92;p38"/>
          <p:cNvSpPr txBox="1"/>
          <p:nvPr>
            <p:ph idx="2" type="body"/>
          </p:nvPr>
        </p:nvSpPr>
        <p:spPr>
          <a:xfrm>
            <a:off x="806450" y="2270125"/>
            <a:ext cx="2235200" cy="15970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285750" lvl="1" marL="914400" marR="0" rtl="0" algn="l">
              <a:lnSpc>
                <a:spcPct val="90000"/>
              </a:lnSpc>
              <a:spcBef>
                <a:spcPts val="500"/>
              </a:spcBef>
              <a:spcAft>
                <a:spcPts val="0"/>
              </a:spcAft>
              <a:buClr>
                <a:srgbClr val="595959"/>
              </a:buClr>
              <a:buSzPts val="900"/>
              <a:buFont typeface="Arial"/>
              <a:buChar char="•"/>
              <a:defRPr b="0" i="0" sz="900" u="none" cap="none" strike="noStrike">
                <a:solidFill>
                  <a:srgbClr val="595959"/>
                </a:solidFill>
                <a:latin typeface="Arial"/>
                <a:ea typeface="Arial"/>
                <a:cs typeface="Arial"/>
                <a:sym typeface="Arial"/>
              </a:defRPr>
            </a:lvl2pPr>
            <a:lvl3pPr indent="-298450" lvl="2" marL="13716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5275" lvl="3" marL="18288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4pPr>
            <a:lvl5pPr indent="-295275" lvl="4" marL="22860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 name="Google Shape;93;p38"/>
          <p:cNvSpPr txBox="1"/>
          <p:nvPr>
            <p:ph idx="3" type="body"/>
          </p:nvPr>
        </p:nvSpPr>
        <p:spPr>
          <a:xfrm>
            <a:off x="3592559" y="2270124"/>
            <a:ext cx="2235200" cy="15970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285750" lvl="1" marL="914400" marR="0" rtl="0" algn="l">
              <a:lnSpc>
                <a:spcPct val="90000"/>
              </a:lnSpc>
              <a:spcBef>
                <a:spcPts val="500"/>
              </a:spcBef>
              <a:spcAft>
                <a:spcPts val="0"/>
              </a:spcAft>
              <a:buClr>
                <a:srgbClr val="595959"/>
              </a:buClr>
              <a:buSzPts val="900"/>
              <a:buFont typeface="Arial"/>
              <a:buChar char="•"/>
              <a:defRPr b="0" i="0" sz="900" u="none" cap="none" strike="noStrike">
                <a:solidFill>
                  <a:srgbClr val="595959"/>
                </a:solidFill>
                <a:latin typeface="Arial"/>
                <a:ea typeface="Arial"/>
                <a:cs typeface="Arial"/>
                <a:sym typeface="Arial"/>
              </a:defRPr>
            </a:lvl2pPr>
            <a:lvl3pPr indent="-298450" lvl="2" marL="13716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5275" lvl="3" marL="18288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4pPr>
            <a:lvl5pPr indent="-295275" lvl="4" marL="22860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38"/>
          <p:cNvSpPr txBox="1"/>
          <p:nvPr>
            <p:ph idx="4" type="body"/>
          </p:nvPr>
        </p:nvSpPr>
        <p:spPr>
          <a:xfrm>
            <a:off x="6378668" y="2270123"/>
            <a:ext cx="2235200" cy="15970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285750" lvl="1" marL="914400" marR="0" rtl="0" algn="l">
              <a:lnSpc>
                <a:spcPct val="90000"/>
              </a:lnSpc>
              <a:spcBef>
                <a:spcPts val="500"/>
              </a:spcBef>
              <a:spcAft>
                <a:spcPts val="0"/>
              </a:spcAft>
              <a:buClr>
                <a:srgbClr val="595959"/>
              </a:buClr>
              <a:buSzPts val="900"/>
              <a:buFont typeface="Arial"/>
              <a:buChar char="•"/>
              <a:defRPr b="0" i="0" sz="900" u="none" cap="none" strike="noStrike">
                <a:solidFill>
                  <a:srgbClr val="595959"/>
                </a:solidFill>
                <a:latin typeface="Arial"/>
                <a:ea typeface="Arial"/>
                <a:cs typeface="Arial"/>
                <a:sym typeface="Arial"/>
              </a:defRPr>
            </a:lvl2pPr>
            <a:lvl3pPr indent="-298450" lvl="2" marL="13716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5275" lvl="3" marL="18288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4pPr>
            <a:lvl5pPr indent="-295275" lvl="4" marL="22860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 name="Google Shape;95;p38"/>
          <p:cNvSpPr txBox="1"/>
          <p:nvPr>
            <p:ph idx="5" type="body"/>
          </p:nvPr>
        </p:nvSpPr>
        <p:spPr>
          <a:xfrm>
            <a:off x="9138682" y="2270122"/>
            <a:ext cx="2235200" cy="15970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285750" lvl="1" marL="914400" marR="0" rtl="0" algn="l">
              <a:lnSpc>
                <a:spcPct val="90000"/>
              </a:lnSpc>
              <a:spcBef>
                <a:spcPts val="500"/>
              </a:spcBef>
              <a:spcAft>
                <a:spcPts val="0"/>
              </a:spcAft>
              <a:buClr>
                <a:srgbClr val="595959"/>
              </a:buClr>
              <a:buSzPts val="900"/>
              <a:buFont typeface="Arial"/>
              <a:buChar char="•"/>
              <a:defRPr b="0" i="0" sz="900" u="none" cap="none" strike="noStrike">
                <a:solidFill>
                  <a:srgbClr val="595959"/>
                </a:solidFill>
                <a:latin typeface="Arial"/>
                <a:ea typeface="Arial"/>
                <a:cs typeface="Arial"/>
                <a:sym typeface="Arial"/>
              </a:defRPr>
            </a:lvl2pPr>
            <a:lvl3pPr indent="-298450" lvl="2" marL="13716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5275" lvl="3" marL="18288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4pPr>
            <a:lvl5pPr indent="-295275" lvl="4" marL="22860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6" name="Google Shape;96;p38"/>
          <p:cNvSpPr txBox="1"/>
          <p:nvPr>
            <p:ph idx="6" type="body"/>
          </p:nvPr>
        </p:nvSpPr>
        <p:spPr>
          <a:xfrm>
            <a:off x="3592559" y="1738440"/>
            <a:ext cx="2247900" cy="419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7" name="Google Shape;97;p38"/>
          <p:cNvSpPr txBox="1"/>
          <p:nvPr>
            <p:ph idx="7" type="body"/>
          </p:nvPr>
        </p:nvSpPr>
        <p:spPr>
          <a:xfrm>
            <a:off x="6367891" y="1738440"/>
            <a:ext cx="2247900" cy="419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8" name="Google Shape;98;p38"/>
          <p:cNvSpPr txBox="1"/>
          <p:nvPr>
            <p:ph idx="8" type="body"/>
          </p:nvPr>
        </p:nvSpPr>
        <p:spPr>
          <a:xfrm>
            <a:off x="9138682" y="1737996"/>
            <a:ext cx="2247900" cy="419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 name="Google Shape;99;p38"/>
          <p:cNvSpPr/>
          <p:nvPr>
            <p:ph idx="9" type="pic"/>
          </p:nvPr>
        </p:nvSpPr>
        <p:spPr>
          <a:xfrm>
            <a:off x="854075" y="4289425"/>
            <a:ext cx="2133600" cy="1122363"/>
          </a:xfrm>
          <a:prstGeom prst="rect">
            <a:avLst/>
          </a:prstGeom>
          <a:noFill/>
          <a:ln>
            <a:noFill/>
          </a:ln>
        </p:spPr>
      </p:sp>
      <p:sp>
        <p:nvSpPr>
          <p:cNvPr id="100" name="Google Shape;100;p38"/>
          <p:cNvSpPr/>
          <p:nvPr>
            <p:ph idx="13" type="pic"/>
          </p:nvPr>
        </p:nvSpPr>
        <p:spPr>
          <a:xfrm>
            <a:off x="3641904" y="4289425"/>
            <a:ext cx="2133600" cy="1122363"/>
          </a:xfrm>
          <a:prstGeom prst="rect">
            <a:avLst/>
          </a:prstGeom>
          <a:noFill/>
          <a:ln>
            <a:noFill/>
          </a:ln>
        </p:spPr>
      </p:sp>
      <p:sp>
        <p:nvSpPr>
          <p:cNvPr id="101" name="Google Shape;101;p38"/>
          <p:cNvSpPr/>
          <p:nvPr>
            <p:ph idx="14" type="pic"/>
          </p:nvPr>
        </p:nvSpPr>
        <p:spPr>
          <a:xfrm>
            <a:off x="6422770" y="4289424"/>
            <a:ext cx="2133600" cy="1122363"/>
          </a:xfrm>
          <a:prstGeom prst="rect">
            <a:avLst/>
          </a:prstGeom>
          <a:noFill/>
          <a:ln>
            <a:noFill/>
          </a:ln>
        </p:spPr>
      </p:sp>
      <p:sp>
        <p:nvSpPr>
          <p:cNvPr id="102" name="Google Shape;102;p38"/>
          <p:cNvSpPr/>
          <p:nvPr>
            <p:ph idx="15" type="pic"/>
          </p:nvPr>
        </p:nvSpPr>
        <p:spPr>
          <a:xfrm>
            <a:off x="9203636" y="4289424"/>
            <a:ext cx="2133600" cy="1122363"/>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intensive three section ">
  <p:cSld name="Text intensive three section ">
    <p:spTree>
      <p:nvGrpSpPr>
        <p:cNvPr id="103" name="Shape 103"/>
        <p:cNvGrpSpPr/>
        <p:nvPr/>
      </p:nvGrpSpPr>
      <p:grpSpPr>
        <a:xfrm>
          <a:off x="0" y="0"/>
          <a:ext cx="0" cy="0"/>
          <a:chOff x="0" y="0"/>
          <a:chExt cx="0" cy="0"/>
        </a:xfrm>
      </p:grpSpPr>
      <p:sp>
        <p:nvSpPr>
          <p:cNvPr id="104" name="Google Shape;104;p39"/>
          <p:cNvSpPr txBox="1"/>
          <p:nvPr>
            <p:ph type="title"/>
          </p:nvPr>
        </p:nvSpPr>
        <p:spPr>
          <a:xfrm>
            <a:off x="137160" y="312451"/>
            <a:ext cx="7472680" cy="3693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05" name="Google Shape;105;p39"/>
          <p:cNvCxnSpPr/>
          <p:nvPr/>
        </p:nvCxnSpPr>
        <p:spPr>
          <a:xfrm>
            <a:off x="236250" y="236250"/>
            <a:ext cx="1901400" cy="0"/>
          </a:xfrm>
          <a:prstGeom prst="straightConnector1">
            <a:avLst/>
          </a:prstGeom>
          <a:noFill/>
          <a:ln cap="flat" cmpd="sng" w="9525">
            <a:solidFill>
              <a:srgbClr val="595959"/>
            </a:solidFill>
            <a:prstDash val="solid"/>
            <a:round/>
            <a:headEnd len="sm" w="sm" type="none"/>
            <a:tailEnd len="sm" w="sm" type="none"/>
          </a:ln>
        </p:spPr>
      </p:cxnSp>
      <p:sp>
        <p:nvSpPr>
          <p:cNvPr id="106" name="Google Shape;106;p39"/>
          <p:cNvSpPr/>
          <p:nvPr/>
        </p:nvSpPr>
        <p:spPr>
          <a:xfrm>
            <a:off x="2206119" y="1706910"/>
            <a:ext cx="2240455" cy="394829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7" name="Google Shape;107;p39"/>
          <p:cNvSpPr/>
          <p:nvPr/>
        </p:nvSpPr>
        <p:spPr>
          <a:xfrm>
            <a:off x="4986987" y="1706910"/>
            <a:ext cx="2240455" cy="394829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39"/>
          <p:cNvSpPr/>
          <p:nvPr/>
        </p:nvSpPr>
        <p:spPr>
          <a:xfrm>
            <a:off x="7767853" y="1706910"/>
            <a:ext cx="2240455" cy="394829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39"/>
          <p:cNvSpPr/>
          <p:nvPr/>
        </p:nvSpPr>
        <p:spPr>
          <a:xfrm>
            <a:off x="2206537" y="1702633"/>
            <a:ext cx="2240455" cy="131535"/>
          </a:xfrm>
          <a:prstGeom prst="rect">
            <a:avLst/>
          </a:prstGeom>
          <a:solidFill>
            <a:srgbClr val="89CFD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 name="Google Shape;110;p39"/>
          <p:cNvSpPr/>
          <p:nvPr/>
        </p:nvSpPr>
        <p:spPr>
          <a:xfrm>
            <a:off x="4988354" y="1701991"/>
            <a:ext cx="2240455" cy="131535"/>
          </a:xfrm>
          <a:prstGeom prst="rect">
            <a:avLst/>
          </a:prstGeom>
          <a:solidFill>
            <a:srgbClr val="A6A6A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 name="Google Shape;111;p39"/>
          <p:cNvSpPr/>
          <p:nvPr/>
        </p:nvSpPr>
        <p:spPr>
          <a:xfrm>
            <a:off x="7767853" y="1702363"/>
            <a:ext cx="2240455" cy="131535"/>
          </a:xfrm>
          <a:prstGeom prst="rect">
            <a:avLst/>
          </a:prstGeom>
          <a:solidFill>
            <a:srgbClr val="89CFD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 name="Google Shape;112;p39"/>
          <p:cNvSpPr txBox="1"/>
          <p:nvPr>
            <p:ph idx="1" type="body"/>
          </p:nvPr>
        </p:nvSpPr>
        <p:spPr>
          <a:xfrm>
            <a:off x="2198610" y="1931480"/>
            <a:ext cx="2247900" cy="419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3" name="Google Shape;113;p39"/>
          <p:cNvSpPr txBox="1"/>
          <p:nvPr>
            <p:ph idx="2" type="body"/>
          </p:nvPr>
        </p:nvSpPr>
        <p:spPr>
          <a:xfrm>
            <a:off x="2204960" y="2463165"/>
            <a:ext cx="2235200" cy="15970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285750" lvl="1" marL="914400" marR="0" rtl="0" algn="l">
              <a:lnSpc>
                <a:spcPct val="90000"/>
              </a:lnSpc>
              <a:spcBef>
                <a:spcPts val="500"/>
              </a:spcBef>
              <a:spcAft>
                <a:spcPts val="0"/>
              </a:spcAft>
              <a:buClr>
                <a:srgbClr val="595959"/>
              </a:buClr>
              <a:buSzPts val="900"/>
              <a:buFont typeface="Arial"/>
              <a:buChar char="•"/>
              <a:defRPr b="0" i="0" sz="900" u="none" cap="none" strike="noStrike">
                <a:solidFill>
                  <a:srgbClr val="595959"/>
                </a:solidFill>
                <a:latin typeface="Arial"/>
                <a:ea typeface="Arial"/>
                <a:cs typeface="Arial"/>
                <a:sym typeface="Arial"/>
              </a:defRPr>
            </a:lvl2pPr>
            <a:lvl3pPr indent="-298450" lvl="2" marL="13716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5275" lvl="3" marL="18288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4pPr>
            <a:lvl5pPr indent="-295275" lvl="4" marL="22860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4" name="Google Shape;114;p39"/>
          <p:cNvSpPr txBox="1"/>
          <p:nvPr>
            <p:ph idx="3" type="body"/>
          </p:nvPr>
        </p:nvSpPr>
        <p:spPr>
          <a:xfrm>
            <a:off x="4991069" y="2463164"/>
            <a:ext cx="2235200" cy="15970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285750" lvl="1" marL="914400" marR="0" rtl="0" algn="l">
              <a:lnSpc>
                <a:spcPct val="90000"/>
              </a:lnSpc>
              <a:spcBef>
                <a:spcPts val="500"/>
              </a:spcBef>
              <a:spcAft>
                <a:spcPts val="0"/>
              </a:spcAft>
              <a:buClr>
                <a:srgbClr val="595959"/>
              </a:buClr>
              <a:buSzPts val="900"/>
              <a:buFont typeface="Arial"/>
              <a:buChar char="•"/>
              <a:defRPr b="0" i="0" sz="900" u="none" cap="none" strike="noStrike">
                <a:solidFill>
                  <a:srgbClr val="595959"/>
                </a:solidFill>
                <a:latin typeface="Arial"/>
                <a:ea typeface="Arial"/>
                <a:cs typeface="Arial"/>
                <a:sym typeface="Arial"/>
              </a:defRPr>
            </a:lvl2pPr>
            <a:lvl3pPr indent="-298450" lvl="2" marL="13716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5275" lvl="3" marL="18288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4pPr>
            <a:lvl5pPr indent="-295275" lvl="4" marL="22860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5" name="Google Shape;115;p39"/>
          <p:cNvSpPr txBox="1"/>
          <p:nvPr>
            <p:ph idx="4" type="body"/>
          </p:nvPr>
        </p:nvSpPr>
        <p:spPr>
          <a:xfrm>
            <a:off x="7777178" y="2463163"/>
            <a:ext cx="2235200" cy="15970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285750" lvl="1" marL="914400" marR="0" rtl="0" algn="l">
              <a:lnSpc>
                <a:spcPct val="90000"/>
              </a:lnSpc>
              <a:spcBef>
                <a:spcPts val="500"/>
              </a:spcBef>
              <a:spcAft>
                <a:spcPts val="0"/>
              </a:spcAft>
              <a:buClr>
                <a:srgbClr val="595959"/>
              </a:buClr>
              <a:buSzPts val="900"/>
              <a:buFont typeface="Arial"/>
              <a:buChar char="•"/>
              <a:defRPr b="0" i="0" sz="900" u="none" cap="none" strike="noStrike">
                <a:solidFill>
                  <a:srgbClr val="595959"/>
                </a:solidFill>
                <a:latin typeface="Arial"/>
                <a:ea typeface="Arial"/>
                <a:cs typeface="Arial"/>
                <a:sym typeface="Arial"/>
              </a:defRPr>
            </a:lvl2pPr>
            <a:lvl3pPr indent="-298450" lvl="2" marL="13716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5275" lvl="3" marL="18288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4pPr>
            <a:lvl5pPr indent="-295275" lvl="4" marL="2286000" marR="0" rtl="0" algn="l">
              <a:lnSpc>
                <a:spcPct val="90000"/>
              </a:lnSpc>
              <a:spcBef>
                <a:spcPts val="5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6" name="Google Shape;116;p39"/>
          <p:cNvSpPr txBox="1"/>
          <p:nvPr>
            <p:ph idx="5" type="body"/>
          </p:nvPr>
        </p:nvSpPr>
        <p:spPr>
          <a:xfrm>
            <a:off x="4991069" y="1931480"/>
            <a:ext cx="2247900" cy="419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39"/>
          <p:cNvSpPr txBox="1"/>
          <p:nvPr>
            <p:ph idx="6" type="body"/>
          </p:nvPr>
        </p:nvSpPr>
        <p:spPr>
          <a:xfrm>
            <a:off x="7766401" y="1931480"/>
            <a:ext cx="2247900" cy="419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39"/>
          <p:cNvSpPr/>
          <p:nvPr>
            <p:ph idx="7" type="pic"/>
          </p:nvPr>
        </p:nvSpPr>
        <p:spPr>
          <a:xfrm>
            <a:off x="2252585" y="4482465"/>
            <a:ext cx="2133600" cy="1122363"/>
          </a:xfrm>
          <a:prstGeom prst="rect">
            <a:avLst/>
          </a:prstGeom>
          <a:noFill/>
          <a:ln>
            <a:noFill/>
          </a:ln>
        </p:spPr>
      </p:sp>
      <p:sp>
        <p:nvSpPr>
          <p:cNvPr id="119" name="Google Shape;119;p39"/>
          <p:cNvSpPr/>
          <p:nvPr>
            <p:ph idx="8" type="pic"/>
          </p:nvPr>
        </p:nvSpPr>
        <p:spPr>
          <a:xfrm>
            <a:off x="5040414" y="4482465"/>
            <a:ext cx="2133600" cy="1122363"/>
          </a:xfrm>
          <a:prstGeom prst="rect">
            <a:avLst/>
          </a:prstGeom>
          <a:noFill/>
          <a:ln>
            <a:noFill/>
          </a:ln>
        </p:spPr>
      </p:sp>
      <p:sp>
        <p:nvSpPr>
          <p:cNvPr id="120" name="Google Shape;120;p39"/>
          <p:cNvSpPr/>
          <p:nvPr>
            <p:ph idx="9" type="pic"/>
          </p:nvPr>
        </p:nvSpPr>
        <p:spPr>
          <a:xfrm>
            <a:off x="7821280" y="4482464"/>
            <a:ext cx="2133600" cy="112236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text slide">
  <p:cSld name="Plain text slide">
    <p:spTree>
      <p:nvGrpSpPr>
        <p:cNvPr id="121" name="Shape 121"/>
        <p:cNvGrpSpPr/>
        <p:nvPr/>
      </p:nvGrpSpPr>
      <p:grpSpPr>
        <a:xfrm>
          <a:off x="0" y="0"/>
          <a:ext cx="0" cy="0"/>
          <a:chOff x="0" y="0"/>
          <a:chExt cx="0" cy="0"/>
        </a:xfrm>
      </p:grpSpPr>
      <p:sp>
        <p:nvSpPr>
          <p:cNvPr id="122" name="Google Shape;122;p40"/>
          <p:cNvSpPr txBox="1"/>
          <p:nvPr>
            <p:ph type="title"/>
          </p:nvPr>
        </p:nvSpPr>
        <p:spPr>
          <a:xfrm>
            <a:off x="152400" y="312451"/>
            <a:ext cx="10515600" cy="29179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3" name="Google Shape;123;p40"/>
          <p:cNvSpPr txBox="1"/>
          <p:nvPr>
            <p:ph idx="1" type="body"/>
          </p:nvPr>
        </p:nvSpPr>
        <p:spPr>
          <a:xfrm>
            <a:off x="495300" y="1635125"/>
            <a:ext cx="10515600" cy="435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342900" lvl="1" marL="914400" marR="0" rtl="0" algn="l">
              <a:lnSpc>
                <a:spcPct val="90000"/>
              </a:lnSpc>
              <a:spcBef>
                <a:spcPts val="50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2pPr>
            <a:lvl3pPr indent="-330200" lvl="2" marL="1371600" marR="0" rtl="0" algn="l">
              <a:lnSpc>
                <a:spcPct val="90000"/>
              </a:lnSpc>
              <a:spcBef>
                <a:spcPts val="500"/>
              </a:spcBef>
              <a:spcAft>
                <a:spcPts val="0"/>
              </a:spcAft>
              <a:buClr>
                <a:srgbClr val="595959"/>
              </a:buClr>
              <a:buSzPts val="1600"/>
              <a:buFont typeface="Arial"/>
              <a:buChar char="•"/>
              <a:defRPr b="0" i="0" sz="1600" u="none" cap="none" strike="noStrike">
                <a:solidFill>
                  <a:srgbClr val="595959"/>
                </a:solidFill>
                <a:latin typeface="Arial"/>
                <a:ea typeface="Arial"/>
                <a:cs typeface="Arial"/>
                <a:sym typeface="Arial"/>
              </a:defRPr>
            </a:lvl3pPr>
            <a:lvl4pPr indent="-317500" lvl="3" marL="1828800" marR="0" rtl="0" algn="l">
              <a:lnSpc>
                <a:spcPct val="90000"/>
              </a:lnSpc>
              <a:spcBef>
                <a:spcPts val="50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4pPr>
            <a:lvl5pPr indent="-317500" lvl="4" marL="2286000" marR="0" rtl="0" algn="l">
              <a:lnSpc>
                <a:spcPct val="90000"/>
              </a:lnSpc>
              <a:spcBef>
                <a:spcPts val="50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124" name="Google Shape;124;p40"/>
          <p:cNvCxnSpPr/>
          <p:nvPr/>
        </p:nvCxnSpPr>
        <p:spPr>
          <a:xfrm>
            <a:off x="236250" y="236250"/>
            <a:ext cx="19014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with Image">
  <p:cSld name="Text slide with Image">
    <p:spTree>
      <p:nvGrpSpPr>
        <p:cNvPr id="125" name="Shape 125"/>
        <p:cNvGrpSpPr/>
        <p:nvPr/>
      </p:nvGrpSpPr>
      <p:grpSpPr>
        <a:xfrm>
          <a:off x="0" y="0"/>
          <a:ext cx="0" cy="0"/>
          <a:chOff x="0" y="0"/>
          <a:chExt cx="0" cy="0"/>
        </a:xfrm>
      </p:grpSpPr>
      <p:sp>
        <p:nvSpPr>
          <p:cNvPr id="126" name="Google Shape;126;p41"/>
          <p:cNvSpPr/>
          <p:nvPr>
            <p:ph idx="2" type="pic"/>
          </p:nvPr>
        </p:nvSpPr>
        <p:spPr>
          <a:xfrm>
            <a:off x="6494463" y="1428011"/>
            <a:ext cx="5694362" cy="4458439"/>
          </a:xfrm>
          <a:prstGeom prst="rect">
            <a:avLst/>
          </a:prstGeom>
          <a:noFill/>
          <a:ln>
            <a:noFill/>
          </a:ln>
        </p:spPr>
      </p:sp>
      <p:sp>
        <p:nvSpPr>
          <p:cNvPr id="127" name="Google Shape;127;p41"/>
          <p:cNvSpPr txBox="1"/>
          <p:nvPr>
            <p:ph type="title"/>
          </p:nvPr>
        </p:nvSpPr>
        <p:spPr>
          <a:xfrm>
            <a:off x="152400" y="312451"/>
            <a:ext cx="10515600" cy="46479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28" name="Google Shape;128;p41"/>
          <p:cNvCxnSpPr/>
          <p:nvPr/>
        </p:nvCxnSpPr>
        <p:spPr>
          <a:xfrm>
            <a:off x="236250" y="236250"/>
            <a:ext cx="1901400" cy="0"/>
          </a:xfrm>
          <a:prstGeom prst="straightConnector1">
            <a:avLst/>
          </a:prstGeom>
          <a:noFill/>
          <a:ln cap="flat" cmpd="sng" w="9525">
            <a:solidFill>
              <a:srgbClr val="595959"/>
            </a:solidFill>
            <a:prstDash val="solid"/>
            <a:round/>
            <a:headEnd len="sm" w="sm" type="none"/>
            <a:tailEnd len="sm" w="sm" type="none"/>
          </a:ln>
        </p:spPr>
      </p:cxnSp>
      <p:sp>
        <p:nvSpPr>
          <p:cNvPr id="129" name="Google Shape;129;p41"/>
          <p:cNvSpPr/>
          <p:nvPr/>
        </p:nvSpPr>
        <p:spPr>
          <a:xfrm>
            <a:off x="0" y="1428765"/>
            <a:ext cx="6498618" cy="4458439"/>
          </a:xfrm>
          <a:prstGeom prst="rect">
            <a:avLst/>
          </a:pr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41"/>
          <p:cNvSpPr txBox="1"/>
          <p:nvPr>
            <p:ph idx="1" type="body"/>
          </p:nvPr>
        </p:nvSpPr>
        <p:spPr>
          <a:xfrm>
            <a:off x="504180" y="1720562"/>
            <a:ext cx="5767080" cy="385727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1600"/>
              <a:buFont typeface="Arial"/>
              <a:buNone/>
              <a:defRPr b="0" i="0" sz="1600" u="none" cap="none" strike="noStrike">
                <a:solidFill>
                  <a:srgbClr val="595959"/>
                </a:solidFill>
                <a:latin typeface="Arial"/>
                <a:ea typeface="Arial"/>
                <a:cs typeface="Arial"/>
                <a:sym typeface="Arial"/>
              </a:defRPr>
            </a:lvl1pPr>
            <a:lvl2pPr indent="-317500" lvl="1" marL="914400" marR="0" rtl="0" algn="l">
              <a:lnSpc>
                <a:spcPct val="90000"/>
              </a:lnSpc>
              <a:spcBef>
                <a:spcPts val="50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2pPr>
            <a:lvl3pPr indent="-304800" lvl="2" marL="1371600" marR="0" rtl="0" algn="l">
              <a:lnSpc>
                <a:spcPct val="90000"/>
              </a:lnSpc>
              <a:spcBef>
                <a:spcPts val="500"/>
              </a:spcBef>
              <a:spcAft>
                <a:spcPts val="0"/>
              </a:spcAft>
              <a:buClr>
                <a:srgbClr val="595959"/>
              </a:buClr>
              <a:buSzPts val="1200"/>
              <a:buFont typeface="Arial"/>
              <a:buChar char="•"/>
              <a:defRPr b="0" i="0" sz="1200" u="none" cap="none" strike="noStrike">
                <a:solidFill>
                  <a:srgbClr val="595959"/>
                </a:solidFill>
                <a:latin typeface="Arial"/>
                <a:ea typeface="Arial"/>
                <a:cs typeface="Arial"/>
                <a:sym typeface="Arial"/>
              </a:defRPr>
            </a:lvl3pPr>
            <a:lvl4pPr indent="-298450" lvl="3" marL="1828800" marR="0" rtl="0" algn="l">
              <a:lnSpc>
                <a:spcPct val="90000"/>
              </a:lnSpc>
              <a:spcBef>
                <a:spcPts val="50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indent="-298450" lvl="4" marL="2286000" marR="0" rtl="0" algn="l">
              <a:lnSpc>
                <a:spcPct val="90000"/>
              </a:lnSpc>
              <a:spcBef>
                <a:spcPts val="50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 slide">
  <p:cSld name="Guide slide">
    <p:spTree>
      <p:nvGrpSpPr>
        <p:cNvPr id="11" name="Shape 11"/>
        <p:cNvGrpSpPr/>
        <p:nvPr/>
      </p:nvGrpSpPr>
      <p:grpSpPr>
        <a:xfrm>
          <a:off x="0" y="0"/>
          <a:ext cx="0" cy="0"/>
          <a:chOff x="0" y="0"/>
          <a:chExt cx="0" cy="0"/>
        </a:xfrm>
      </p:grpSpPr>
      <p:sp>
        <p:nvSpPr>
          <p:cNvPr id="12" name="Google Shape;12;p24"/>
          <p:cNvSpPr txBox="1"/>
          <p:nvPr/>
        </p:nvSpPr>
        <p:spPr>
          <a:xfrm>
            <a:off x="4433160" y="424556"/>
            <a:ext cx="3325681" cy="3068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600">
                <a:solidFill>
                  <a:srgbClr val="FF0000"/>
                </a:solidFill>
                <a:latin typeface="Arial"/>
                <a:ea typeface="Arial"/>
                <a:cs typeface="Arial"/>
                <a:sym typeface="Arial"/>
              </a:rPr>
              <a:t>DELETE THIS SLIDE BEFORE USE </a:t>
            </a:r>
            <a:endParaRPr/>
          </a:p>
        </p:txBody>
      </p:sp>
      <p:pic>
        <p:nvPicPr>
          <p:cNvPr descr="Logo, company name&#10;&#10;Description automatically generated" id="13" name="Google Shape;13;p24"/>
          <p:cNvPicPr preferRelativeResize="0"/>
          <p:nvPr/>
        </p:nvPicPr>
        <p:blipFill rotWithShape="1">
          <a:blip r:embed="rId2">
            <a:alphaModFix/>
          </a:blip>
          <a:srcRect b="0" l="0" r="50000" t="0"/>
          <a:stretch/>
        </p:blipFill>
        <p:spPr>
          <a:xfrm>
            <a:off x="-55736" y="5138779"/>
            <a:ext cx="1432684" cy="17192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01">
  <p:cSld name="Map 01">
    <p:spTree>
      <p:nvGrpSpPr>
        <p:cNvPr id="131" name="Shape 131"/>
        <p:cNvGrpSpPr/>
        <p:nvPr/>
      </p:nvGrpSpPr>
      <p:grpSpPr>
        <a:xfrm>
          <a:off x="0" y="0"/>
          <a:ext cx="0" cy="0"/>
          <a:chOff x="0" y="0"/>
          <a:chExt cx="0" cy="0"/>
        </a:xfrm>
      </p:grpSpPr>
      <p:sp>
        <p:nvSpPr>
          <p:cNvPr id="132" name="Google Shape;132;p42"/>
          <p:cNvSpPr txBox="1"/>
          <p:nvPr>
            <p:ph type="title"/>
          </p:nvPr>
        </p:nvSpPr>
        <p:spPr>
          <a:xfrm>
            <a:off x="137160" y="312451"/>
            <a:ext cx="7472680" cy="3693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33" name="Google Shape;133;p42"/>
          <p:cNvCxnSpPr/>
          <p:nvPr/>
        </p:nvCxnSpPr>
        <p:spPr>
          <a:xfrm>
            <a:off x="236250" y="236250"/>
            <a:ext cx="1901400" cy="0"/>
          </a:xfrm>
          <a:prstGeom prst="straightConnector1">
            <a:avLst/>
          </a:prstGeom>
          <a:noFill/>
          <a:ln cap="flat" cmpd="sng" w="9525">
            <a:solidFill>
              <a:srgbClr val="595959"/>
            </a:solidFill>
            <a:prstDash val="solid"/>
            <a:round/>
            <a:headEnd len="sm" w="sm" type="none"/>
            <a:tailEnd len="sm" w="sm" type="none"/>
          </a:ln>
        </p:spPr>
      </p:cxnSp>
      <p:pic>
        <p:nvPicPr>
          <p:cNvPr id="134" name="Google Shape;134;p42"/>
          <p:cNvPicPr preferRelativeResize="0"/>
          <p:nvPr/>
        </p:nvPicPr>
        <p:blipFill rotWithShape="1">
          <a:blip r:embed="rId2">
            <a:alphaModFix/>
          </a:blip>
          <a:srcRect b="0" l="0" r="0" t="0"/>
          <a:stretch/>
        </p:blipFill>
        <p:spPr>
          <a:xfrm>
            <a:off x="1785021" y="1443537"/>
            <a:ext cx="8356618" cy="39709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02">
  <p:cSld name="Map 02">
    <p:spTree>
      <p:nvGrpSpPr>
        <p:cNvPr id="135" name="Shape 135"/>
        <p:cNvGrpSpPr/>
        <p:nvPr/>
      </p:nvGrpSpPr>
      <p:grpSpPr>
        <a:xfrm>
          <a:off x="0" y="0"/>
          <a:ext cx="0" cy="0"/>
          <a:chOff x="0" y="0"/>
          <a:chExt cx="0" cy="0"/>
        </a:xfrm>
      </p:grpSpPr>
      <p:sp>
        <p:nvSpPr>
          <p:cNvPr id="136" name="Google Shape;136;p43"/>
          <p:cNvSpPr txBox="1"/>
          <p:nvPr>
            <p:ph type="title"/>
          </p:nvPr>
        </p:nvSpPr>
        <p:spPr>
          <a:xfrm>
            <a:off x="137160" y="312451"/>
            <a:ext cx="7472680" cy="3693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37" name="Google Shape;137;p43"/>
          <p:cNvCxnSpPr/>
          <p:nvPr/>
        </p:nvCxnSpPr>
        <p:spPr>
          <a:xfrm>
            <a:off x="236250" y="236250"/>
            <a:ext cx="1901400" cy="0"/>
          </a:xfrm>
          <a:prstGeom prst="straightConnector1">
            <a:avLst/>
          </a:prstGeom>
          <a:noFill/>
          <a:ln cap="flat" cmpd="sng" w="9525">
            <a:solidFill>
              <a:srgbClr val="595959"/>
            </a:solidFill>
            <a:prstDash val="solid"/>
            <a:round/>
            <a:headEnd len="sm" w="sm" type="none"/>
            <a:tailEnd len="sm" w="sm" type="none"/>
          </a:ln>
        </p:spPr>
      </p:cxnSp>
      <p:grpSp>
        <p:nvGrpSpPr>
          <p:cNvPr id="138" name="Google Shape;138;p43"/>
          <p:cNvGrpSpPr/>
          <p:nvPr/>
        </p:nvGrpSpPr>
        <p:grpSpPr>
          <a:xfrm>
            <a:off x="1873099" y="1520203"/>
            <a:ext cx="8368182" cy="4602972"/>
            <a:chOff x="1819278" y="1552613"/>
            <a:chExt cx="8443911" cy="4644628"/>
          </a:xfrm>
        </p:grpSpPr>
        <p:sp>
          <p:nvSpPr>
            <p:cNvPr id="139" name="Google Shape;139;p43"/>
            <p:cNvSpPr/>
            <p:nvPr/>
          </p:nvSpPr>
          <p:spPr>
            <a:xfrm>
              <a:off x="6295981" y="2863566"/>
              <a:ext cx="429351" cy="284327"/>
            </a:xfrm>
            <a:custGeom>
              <a:rect b="b" l="l" r="r" t="t"/>
              <a:pathLst>
                <a:path extrusionOk="0" h="63" w="95">
                  <a:moveTo>
                    <a:pt x="8" y="8"/>
                  </a:moveTo>
                  <a:cubicBezTo>
                    <a:pt x="9" y="10"/>
                    <a:pt x="7" y="9"/>
                    <a:pt x="9" y="12"/>
                  </a:cubicBezTo>
                  <a:cubicBezTo>
                    <a:pt x="13" y="15"/>
                    <a:pt x="9" y="13"/>
                    <a:pt x="10" y="14"/>
                  </a:cubicBezTo>
                  <a:cubicBezTo>
                    <a:pt x="11" y="15"/>
                    <a:pt x="12" y="16"/>
                    <a:pt x="9" y="17"/>
                  </a:cubicBezTo>
                  <a:cubicBezTo>
                    <a:pt x="8" y="17"/>
                    <a:pt x="5" y="20"/>
                    <a:pt x="4" y="22"/>
                  </a:cubicBezTo>
                  <a:cubicBezTo>
                    <a:pt x="2" y="24"/>
                    <a:pt x="4" y="25"/>
                    <a:pt x="4" y="26"/>
                  </a:cubicBezTo>
                  <a:cubicBezTo>
                    <a:pt x="3" y="27"/>
                    <a:pt x="6" y="28"/>
                    <a:pt x="2" y="27"/>
                  </a:cubicBezTo>
                  <a:cubicBezTo>
                    <a:pt x="3" y="28"/>
                    <a:pt x="2" y="28"/>
                    <a:pt x="2" y="29"/>
                  </a:cubicBezTo>
                  <a:cubicBezTo>
                    <a:pt x="2" y="30"/>
                    <a:pt x="1" y="29"/>
                    <a:pt x="0" y="32"/>
                  </a:cubicBezTo>
                  <a:cubicBezTo>
                    <a:pt x="3" y="33"/>
                    <a:pt x="2" y="35"/>
                    <a:pt x="3" y="34"/>
                  </a:cubicBezTo>
                  <a:cubicBezTo>
                    <a:pt x="4" y="34"/>
                    <a:pt x="4" y="35"/>
                    <a:pt x="4" y="35"/>
                  </a:cubicBezTo>
                  <a:cubicBezTo>
                    <a:pt x="4" y="35"/>
                    <a:pt x="4" y="35"/>
                    <a:pt x="4" y="35"/>
                  </a:cubicBezTo>
                  <a:cubicBezTo>
                    <a:pt x="5" y="35"/>
                    <a:pt x="5" y="36"/>
                    <a:pt x="5" y="35"/>
                  </a:cubicBezTo>
                  <a:cubicBezTo>
                    <a:pt x="6" y="34"/>
                    <a:pt x="6" y="35"/>
                    <a:pt x="8" y="35"/>
                  </a:cubicBezTo>
                  <a:cubicBezTo>
                    <a:pt x="11" y="35"/>
                    <a:pt x="11" y="36"/>
                    <a:pt x="12" y="36"/>
                  </a:cubicBezTo>
                  <a:cubicBezTo>
                    <a:pt x="14" y="35"/>
                    <a:pt x="14" y="38"/>
                    <a:pt x="16" y="37"/>
                  </a:cubicBezTo>
                  <a:cubicBezTo>
                    <a:pt x="17" y="36"/>
                    <a:pt x="16" y="36"/>
                    <a:pt x="19" y="36"/>
                  </a:cubicBezTo>
                  <a:cubicBezTo>
                    <a:pt x="22" y="35"/>
                    <a:pt x="21" y="34"/>
                    <a:pt x="24" y="33"/>
                  </a:cubicBezTo>
                  <a:cubicBezTo>
                    <a:pt x="25" y="32"/>
                    <a:pt x="27" y="32"/>
                    <a:pt x="28" y="32"/>
                  </a:cubicBezTo>
                  <a:cubicBezTo>
                    <a:pt x="29" y="31"/>
                    <a:pt x="33" y="34"/>
                    <a:pt x="34" y="34"/>
                  </a:cubicBezTo>
                  <a:cubicBezTo>
                    <a:pt x="35" y="33"/>
                    <a:pt x="35" y="36"/>
                    <a:pt x="37" y="35"/>
                  </a:cubicBezTo>
                  <a:cubicBezTo>
                    <a:pt x="38" y="35"/>
                    <a:pt x="38" y="36"/>
                    <a:pt x="37" y="37"/>
                  </a:cubicBezTo>
                  <a:cubicBezTo>
                    <a:pt x="36" y="39"/>
                    <a:pt x="38" y="40"/>
                    <a:pt x="39" y="40"/>
                  </a:cubicBezTo>
                  <a:cubicBezTo>
                    <a:pt x="40" y="40"/>
                    <a:pt x="38" y="42"/>
                    <a:pt x="40" y="43"/>
                  </a:cubicBezTo>
                  <a:cubicBezTo>
                    <a:pt x="42" y="44"/>
                    <a:pt x="40" y="46"/>
                    <a:pt x="41" y="47"/>
                  </a:cubicBezTo>
                  <a:cubicBezTo>
                    <a:pt x="43" y="47"/>
                    <a:pt x="41" y="48"/>
                    <a:pt x="41" y="47"/>
                  </a:cubicBezTo>
                  <a:cubicBezTo>
                    <a:pt x="40" y="47"/>
                    <a:pt x="38" y="48"/>
                    <a:pt x="37" y="47"/>
                  </a:cubicBezTo>
                  <a:cubicBezTo>
                    <a:pt x="36" y="46"/>
                    <a:pt x="35" y="47"/>
                    <a:pt x="36" y="48"/>
                  </a:cubicBezTo>
                  <a:cubicBezTo>
                    <a:pt x="37" y="50"/>
                    <a:pt x="33" y="52"/>
                    <a:pt x="34" y="53"/>
                  </a:cubicBezTo>
                  <a:cubicBezTo>
                    <a:pt x="34" y="54"/>
                    <a:pt x="33" y="54"/>
                    <a:pt x="32" y="54"/>
                  </a:cubicBezTo>
                  <a:cubicBezTo>
                    <a:pt x="34" y="56"/>
                    <a:pt x="35" y="56"/>
                    <a:pt x="35" y="56"/>
                  </a:cubicBezTo>
                  <a:cubicBezTo>
                    <a:pt x="35" y="55"/>
                    <a:pt x="36" y="56"/>
                    <a:pt x="37" y="55"/>
                  </a:cubicBezTo>
                  <a:cubicBezTo>
                    <a:pt x="37" y="54"/>
                    <a:pt x="39" y="54"/>
                    <a:pt x="40" y="56"/>
                  </a:cubicBezTo>
                  <a:cubicBezTo>
                    <a:pt x="40" y="54"/>
                    <a:pt x="40" y="55"/>
                    <a:pt x="39" y="53"/>
                  </a:cubicBezTo>
                  <a:cubicBezTo>
                    <a:pt x="39" y="51"/>
                    <a:pt x="40" y="53"/>
                    <a:pt x="42" y="52"/>
                  </a:cubicBezTo>
                  <a:cubicBezTo>
                    <a:pt x="44" y="50"/>
                    <a:pt x="45" y="49"/>
                    <a:pt x="45" y="47"/>
                  </a:cubicBezTo>
                  <a:cubicBezTo>
                    <a:pt x="45" y="45"/>
                    <a:pt x="48" y="46"/>
                    <a:pt x="49" y="45"/>
                  </a:cubicBezTo>
                  <a:cubicBezTo>
                    <a:pt x="50" y="45"/>
                    <a:pt x="51" y="46"/>
                    <a:pt x="51" y="45"/>
                  </a:cubicBezTo>
                  <a:cubicBezTo>
                    <a:pt x="51" y="43"/>
                    <a:pt x="51" y="41"/>
                    <a:pt x="52" y="43"/>
                  </a:cubicBezTo>
                  <a:cubicBezTo>
                    <a:pt x="52" y="45"/>
                    <a:pt x="51" y="46"/>
                    <a:pt x="54" y="46"/>
                  </a:cubicBezTo>
                  <a:cubicBezTo>
                    <a:pt x="52" y="47"/>
                    <a:pt x="50" y="45"/>
                    <a:pt x="50" y="46"/>
                  </a:cubicBezTo>
                  <a:cubicBezTo>
                    <a:pt x="49" y="47"/>
                    <a:pt x="53" y="48"/>
                    <a:pt x="53" y="49"/>
                  </a:cubicBezTo>
                  <a:cubicBezTo>
                    <a:pt x="53" y="50"/>
                    <a:pt x="57" y="49"/>
                    <a:pt x="58" y="49"/>
                  </a:cubicBezTo>
                  <a:cubicBezTo>
                    <a:pt x="59" y="50"/>
                    <a:pt x="60" y="48"/>
                    <a:pt x="60" y="50"/>
                  </a:cubicBezTo>
                  <a:cubicBezTo>
                    <a:pt x="61" y="52"/>
                    <a:pt x="54" y="53"/>
                    <a:pt x="54" y="55"/>
                  </a:cubicBezTo>
                  <a:cubicBezTo>
                    <a:pt x="55" y="56"/>
                    <a:pt x="60" y="55"/>
                    <a:pt x="60" y="58"/>
                  </a:cubicBezTo>
                  <a:cubicBezTo>
                    <a:pt x="60" y="61"/>
                    <a:pt x="58" y="59"/>
                    <a:pt x="60" y="61"/>
                  </a:cubicBezTo>
                  <a:cubicBezTo>
                    <a:pt x="62" y="63"/>
                    <a:pt x="64" y="60"/>
                    <a:pt x="66" y="59"/>
                  </a:cubicBezTo>
                  <a:cubicBezTo>
                    <a:pt x="68" y="58"/>
                    <a:pt x="67" y="60"/>
                    <a:pt x="69" y="58"/>
                  </a:cubicBezTo>
                  <a:cubicBezTo>
                    <a:pt x="71" y="55"/>
                    <a:pt x="71" y="58"/>
                    <a:pt x="74" y="57"/>
                  </a:cubicBezTo>
                  <a:cubicBezTo>
                    <a:pt x="77" y="56"/>
                    <a:pt x="74" y="57"/>
                    <a:pt x="75" y="55"/>
                  </a:cubicBezTo>
                  <a:cubicBezTo>
                    <a:pt x="76" y="54"/>
                    <a:pt x="75" y="53"/>
                    <a:pt x="73" y="54"/>
                  </a:cubicBezTo>
                  <a:cubicBezTo>
                    <a:pt x="70" y="55"/>
                    <a:pt x="70" y="57"/>
                    <a:pt x="68" y="53"/>
                  </a:cubicBezTo>
                  <a:cubicBezTo>
                    <a:pt x="65" y="49"/>
                    <a:pt x="66" y="49"/>
                    <a:pt x="67" y="48"/>
                  </a:cubicBezTo>
                  <a:cubicBezTo>
                    <a:pt x="70" y="47"/>
                    <a:pt x="67" y="50"/>
                    <a:pt x="69" y="49"/>
                  </a:cubicBezTo>
                  <a:cubicBezTo>
                    <a:pt x="70" y="48"/>
                    <a:pt x="72" y="45"/>
                    <a:pt x="73" y="45"/>
                  </a:cubicBezTo>
                  <a:cubicBezTo>
                    <a:pt x="76" y="46"/>
                    <a:pt x="81" y="42"/>
                    <a:pt x="82" y="42"/>
                  </a:cubicBezTo>
                  <a:cubicBezTo>
                    <a:pt x="84" y="42"/>
                    <a:pt x="83" y="43"/>
                    <a:pt x="84" y="42"/>
                  </a:cubicBezTo>
                  <a:cubicBezTo>
                    <a:pt x="83" y="36"/>
                    <a:pt x="87" y="39"/>
                    <a:pt x="87" y="37"/>
                  </a:cubicBezTo>
                  <a:cubicBezTo>
                    <a:pt x="88" y="35"/>
                    <a:pt x="92" y="37"/>
                    <a:pt x="93" y="35"/>
                  </a:cubicBezTo>
                  <a:cubicBezTo>
                    <a:pt x="94" y="34"/>
                    <a:pt x="93" y="32"/>
                    <a:pt x="92" y="31"/>
                  </a:cubicBezTo>
                  <a:cubicBezTo>
                    <a:pt x="91" y="30"/>
                    <a:pt x="92" y="29"/>
                    <a:pt x="93" y="29"/>
                  </a:cubicBezTo>
                  <a:cubicBezTo>
                    <a:pt x="95" y="29"/>
                    <a:pt x="94" y="28"/>
                    <a:pt x="93" y="28"/>
                  </a:cubicBezTo>
                  <a:cubicBezTo>
                    <a:pt x="92" y="28"/>
                    <a:pt x="92" y="27"/>
                    <a:pt x="94" y="26"/>
                  </a:cubicBezTo>
                  <a:cubicBezTo>
                    <a:pt x="95" y="25"/>
                    <a:pt x="94" y="25"/>
                    <a:pt x="94" y="23"/>
                  </a:cubicBezTo>
                  <a:cubicBezTo>
                    <a:pt x="94" y="22"/>
                    <a:pt x="92" y="24"/>
                    <a:pt x="91" y="22"/>
                  </a:cubicBezTo>
                  <a:cubicBezTo>
                    <a:pt x="90" y="20"/>
                    <a:pt x="88" y="22"/>
                    <a:pt x="87" y="21"/>
                  </a:cubicBezTo>
                  <a:cubicBezTo>
                    <a:pt x="85" y="18"/>
                    <a:pt x="84" y="21"/>
                    <a:pt x="82" y="19"/>
                  </a:cubicBezTo>
                  <a:cubicBezTo>
                    <a:pt x="80" y="18"/>
                    <a:pt x="81" y="15"/>
                    <a:pt x="78" y="17"/>
                  </a:cubicBezTo>
                  <a:cubicBezTo>
                    <a:pt x="74" y="19"/>
                    <a:pt x="74" y="16"/>
                    <a:pt x="71" y="17"/>
                  </a:cubicBezTo>
                  <a:cubicBezTo>
                    <a:pt x="69" y="18"/>
                    <a:pt x="71" y="14"/>
                    <a:pt x="69" y="12"/>
                  </a:cubicBezTo>
                  <a:cubicBezTo>
                    <a:pt x="67" y="9"/>
                    <a:pt x="67" y="11"/>
                    <a:pt x="65" y="10"/>
                  </a:cubicBezTo>
                  <a:cubicBezTo>
                    <a:pt x="63" y="10"/>
                    <a:pt x="65" y="10"/>
                    <a:pt x="63" y="8"/>
                  </a:cubicBezTo>
                  <a:cubicBezTo>
                    <a:pt x="62" y="7"/>
                    <a:pt x="66" y="6"/>
                    <a:pt x="64" y="5"/>
                  </a:cubicBezTo>
                  <a:cubicBezTo>
                    <a:pt x="61" y="4"/>
                    <a:pt x="63" y="0"/>
                    <a:pt x="61" y="2"/>
                  </a:cubicBezTo>
                  <a:cubicBezTo>
                    <a:pt x="59" y="3"/>
                    <a:pt x="60" y="0"/>
                    <a:pt x="58" y="2"/>
                  </a:cubicBezTo>
                  <a:cubicBezTo>
                    <a:pt x="56" y="3"/>
                    <a:pt x="54" y="1"/>
                    <a:pt x="54" y="3"/>
                  </a:cubicBezTo>
                  <a:cubicBezTo>
                    <a:pt x="53" y="5"/>
                    <a:pt x="51" y="4"/>
                    <a:pt x="50" y="3"/>
                  </a:cubicBezTo>
                  <a:cubicBezTo>
                    <a:pt x="46" y="3"/>
                    <a:pt x="45" y="5"/>
                    <a:pt x="45" y="8"/>
                  </a:cubicBezTo>
                  <a:cubicBezTo>
                    <a:pt x="45" y="11"/>
                    <a:pt x="44" y="11"/>
                    <a:pt x="43" y="9"/>
                  </a:cubicBezTo>
                  <a:cubicBezTo>
                    <a:pt x="42" y="9"/>
                    <a:pt x="40" y="9"/>
                    <a:pt x="39" y="9"/>
                  </a:cubicBezTo>
                  <a:cubicBezTo>
                    <a:pt x="37" y="10"/>
                    <a:pt x="38" y="6"/>
                    <a:pt x="35" y="8"/>
                  </a:cubicBezTo>
                  <a:cubicBezTo>
                    <a:pt x="33" y="10"/>
                    <a:pt x="36" y="7"/>
                    <a:pt x="30" y="7"/>
                  </a:cubicBezTo>
                  <a:cubicBezTo>
                    <a:pt x="26" y="7"/>
                    <a:pt x="28" y="6"/>
                    <a:pt x="25" y="6"/>
                  </a:cubicBezTo>
                  <a:cubicBezTo>
                    <a:pt x="23" y="7"/>
                    <a:pt x="22" y="4"/>
                    <a:pt x="15" y="5"/>
                  </a:cubicBezTo>
                  <a:cubicBezTo>
                    <a:pt x="9" y="6"/>
                    <a:pt x="12" y="8"/>
                    <a:pt x="10" y="7"/>
                  </a:cubicBezTo>
                  <a:cubicBezTo>
                    <a:pt x="9" y="7"/>
                    <a:pt x="8" y="8"/>
                    <a:pt x="8" y="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40" name="Google Shape;140;p43"/>
            <p:cNvSpPr/>
            <p:nvPr/>
          </p:nvSpPr>
          <p:spPr>
            <a:xfrm>
              <a:off x="5194933" y="2329261"/>
              <a:ext cx="267152" cy="135484"/>
            </a:xfrm>
            <a:custGeom>
              <a:rect b="b" l="l" r="r" t="t"/>
              <a:pathLst>
                <a:path extrusionOk="0" h="30" w="59">
                  <a:moveTo>
                    <a:pt x="53" y="8"/>
                  </a:moveTo>
                  <a:cubicBezTo>
                    <a:pt x="55" y="8"/>
                    <a:pt x="54" y="9"/>
                    <a:pt x="56" y="10"/>
                  </a:cubicBezTo>
                  <a:cubicBezTo>
                    <a:pt x="59" y="10"/>
                    <a:pt x="59" y="14"/>
                    <a:pt x="58" y="16"/>
                  </a:cubicBezTo>
                  <a:cubicBezTo>
                    <a:pt x="56" y="18"/>
                    <a:pt x="56" y="16"/>
                    <a:pt x="54" y="19"/>
                  </a:cubicBezTo>
                  <a:cubicBezTo>
                    <a:pt x="52" y="22"/>
                    <a:pt x="50" y="20"/>
                    <a:pt x="47" y="22"/>
                  </a:cubicBezTo>
                  <a:cubicBezTo>
                    <a:pt x="43" y="24"/>
                    <a:pt x="42" y="26"/>
                    <a:pt x="39" y="26"/>
                  </a:cubicBezTo>
                  <a:cubicBezTo>
                    <a:pt x="35" y="26"/>
                    <a:pt x="37" y="28"/>
                    <a:pt x="33" y="29"/>
                  </a:cubicBezTo>
                  <a:cubicBezTo>
                    <a:pt x="29" y="30"/>
                    <a:pt x="30" y="28"/>
                    <a:pt x="26" y="28"/>
                  </a:cubicBezTo>
                  <a:cubicBezTo>
                    <a:pt x="22" y="28"/>
                    <a:pt x="22" y="25"/>
                    <a:pt x="17" y="25"/>
                  </a:cubicBezTo>
                  <a:cubicBezTo>
                    <a:pt x="12" y="25"/>
                    <a:pt x="11" y="26"/>
                    <a:pt x="11" y="24"/>
                  </a:cubicBezTo>
                  <a:cubicBezTo>
                    <a:pt x="10" y="22"/>
                    <a:pt x="13" y="25"/>
                    <a:pt x="14" y="23"/>
                  </a:cubicBezTo>
                  <a:cubicBezTo>
                    <a:pt x="15" y="22"/>
                    <a:pt x="15" y="20"/>
                    <a:pt x="13" y="19"/>
                  </a:cubicBezTo>
                  <a:cubicBezTo>
                    <a:pt x="12" y="19"/>
                    <a:pt x="14" y="17"/>
                    <a:pt x="11" y="17"/>
                  </a:cubicBezTo>
                  <a:cubicBezTo>
                    <a:pt x="6" y="16"/>
                    <a:pt x="4" y="18"/>
                    <a:pt x="4" y="16"/>
                  </a:cubicBezTo>
                  <a:cubicBezTo>
                    <a:pt x="4" y="15"/>
                    <a:pt x="7" y="16"/>
                    <a:pt x="9" y="15"/>
                  </a:cubicBezTo>
                  <a:cubicBezTo>
                    <a:pt x="10" y="14"/>
                    <a:pt x="11" y="16"/>
                    <a:pt x="14" y="15"/>
                  </a:cubicBezTo>
                  <a:cubicBezTo>
                    <a:pt x="17" y="13"/>
                    <a:pt x="12" y="15"/>
                    <a:pt x="12" y="13"/>
                  </a:cubicBezTo>
                  <a:cubicBezTo>
                    <a:pt x="12" y="12"/>
                    <a:pt x="17" y="11"/>
                    <a:pt x="13" y="11"/>
                  </a:cubicBezTo>
                  <a:cubicBezTo>
                    <a:pt x="9" y="10"/>
                    <a:pt x="9" y="10"/>
                    <a:pt x="6" y="11"/>
                  </a:cubicBezTo>
                  <a:cubicBezTo>
                    <a:pt x="3" y="12"/>
                    <a:pt x="0" y="10"/>
                    <a:pt x="1" y="10"/>
                  </a:cubicBezTo>
                  <a:cubicBezTo>
                    <a:pt x="2" y="9"/>
                    <a:pt x="4" y="10"/>
                    <a:pt x="3" y="9"/>
                  </a:cubicBezTo>
                  <a:cubicBezTo>
                    <a:pt x="3" y="7"/>
                    <a:pt x="5" y="9"/>
                    <a:pt x="5" y="7"/>
                  </a:cubicBezTo>
                  <a:cubicBezTo>
                    <a:pt x="5" y="5"/>
                    <a:pt x="6" y="3"/>
                    <a:pt x="8" y="5"/>
                  </a:cubicBezTo>
                  <a:cubicBezTo>
                    <a:pt x="10" y="6"/>
                    <a:pt x="14" y="8"/>
                    <a:pt x="13" y="6"/>
                  </a:cubicBezTo>
                  <a:cubicBezTo>
                    <a:pt x="12" y="5"/>
                    <a:pt x="9" y="5"/>
                    <a:pt x="8" y="4"/>
                  </a:cubicBezTo>
                  <a:cubicBezTo>
                    <a:pt x="7" y="3"/>
                    <a:pt x="9" y="1"/>
                    <a:pt x="12" y="2"/>
                  </a:cubicBezTo>
                  <a:cubicBezTo>
                    <a:pt x="15" y="3"/>
                    <a:pt x="13" y="3"/>
                    <a:pt x="17" y="5"/>
                  </a:cubicBezTo>
                  <a:cubicBezTo>
                    <a:pt x="20" y="7"/>
                    <a:pt x="17" y="7"/>
                    <a:pt x="18" y="10"/>
                  </a:cubicBezTo>
                  <a:cubicBezTo>
                    <a:pt x="20" y="14"/>
                    <a:pt x="20" y="7"/>
                    <a:pt x="22" y="9"/>
                  </a:cubicBezTo>
                  <a:cubicBezTo>
                    <a:pt x="23" y="11"/>
                    <a:pt x="24" y="9"/>
                    <a:pt x="23" y="7"/>
                  </a:cubicBezTo>
                  <a:cubicBezTo>
                    <a:pt x="22" y="6"/>
                    <a:pt x="24" y="3"/>
                    <a:pt x="25" y="6"/>
                  </a:cubicBezTo>
                  <a:cubicBezTo>
                    <a:pt x="27" y="9"/>
                    <a:pt x="28" y="9"/>
                    <a:pt x="28" y="7"/>
                  </a:cubicBezTo>
                  <a:cubicBezTo>
                    <a:pt x="28" y="5"/>
                    <a:pt x="32" y="3"/>
                    <a:pt x="32" y="5"/>
                  </a:cubicBezTo>
                  <a:cubicBezTo>
                    <a:pt x="33" y="7"/>
                    <a:pt x="34" y="8"/>
                    <a:pt x="34" y="6"/>
                  </a:cubicBezTo>
                  <a:cubicBezTo>
                    <a:pt x="34" y="4"/>
                    <a:pt x="35" y="3"/>
                    <a:pt x="37" y="6"/>
                  </a:cubicBezTo>
                  <a:cubicBezTo>
                    <a:pt x="39" y="8"/>
                    <a:pt x="39" y="3"/>
                    <a:pt x="41" y="4"/>
                  </a:cubicBezTo>
                  <a:cubicBezTo>
                    <a:pt x="43" y="5"/>
                    <a:pt x="44" y="4"/>
                    <a:pt x="43" y="3"/>
                  </a:cubicBezTo>
                  <a:cubicBezTo>
                    <a:pt x="42" y="1"/>
                    <a:pt x="46" y="0"/>
                    <a:pt x="47" y="2"/>
                  </a:cubicBezTo>
                  <a:cubicBezTo>
                    <a:pt x="49" y="6"/>
                    <a:pt x="49" y="3"/>
                    <a:pt x="51" y="3"/>
                  </a:cubicBezTo>
                  <a:cubicBezTo>
                    <a:pt x="53" y="2"/>
                    <a:pt x="54" y="2"/>
                    <a:pt x="52" y="4"/>
                  </a:cubicBezTo>
                  <a:cubicBezTo>
                    <a:pt x="49" y="6"/>
                    <a:pt x="55" y="4"/>
                    <a:pt x="53" y="7"/>
                  </a:cubicBezTo>
                  <a:cubicBezTo>
                    <a:pt x="52" y="7"/>
                    <a:pt x="52" y="8"/>
                    <a:pt x="53" y="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41" name="Google Shape;141;p43"/>
            <p:cNvSpPr/>
            <p:nvPr/>
          </p:nvSpPr>
          <p:spPr>
            <a:xfrm>
              <a:off x="5525055" y="2758613"/>
              <a:ext cx="112586" cy="148842"/>
            </a:xfrm>
            <a:custGeom>
              <a:rect b="b" l="l" r="r" t="t"/>
              <a:pathLst>
                <a:path extrusionOk="0" h="33" w="25">
                  <a:moveTo>
                    <a:pt x="19" y="3"/>
                  </a:moveTo>
                  <a:cubicBezTo>
                    <a:pt x="19" y="2"/>
                    <a:pt x="21" y="2"/>
                    <a:pt x="19" y="1"/>
                  </a:cubicBezTo>
                  <a:cubicBezTo>
                    <a:pt x="17" y="0"/>
                    <a:pt x="18" y="2"/>
                    <a:pt x="16" y="2"/>
                  </a:cubicBezTo>
                  <a:cubicBezTo>
                    <a:pt x="15" y="2"/>
                    <a:pt x="12" y="3"/>
                    <a:pt x="12" y="4"/>
                  </a:cubicBezTo>
                  <a:cubicBezTo>
                    <a:pt x="13" y="6"/>
                    <a:pt x="10" y="6"/>
                    <a:pt x="10" y="7"/>
                  </a:cubicBezTo>
                  <a:cubicBezTo>
                    <a:pt x="11" y="7"/>
                    <a:pt x="15" y="6"/>
                    <a:pt x="13" y="8"/>
                  </a:cubicBezTo>
                  <a:cubicBezTo>
                    <a:pt x="11" y="9"/>
                    <a:pt x="12" y="10"/>
                    <a:pt x="10" y="10"/>
                  </a:cubicBezTo>
                  <a:cubicBezTo>
                    <a:pt x="9" y="9"/>
                    <a:pt x="9" y="10"/>
                    <a:pt x="8" y="10"/>
                  </a:cubicBezTo>
                  <a:cubicBezTo>
                    <a:pt x="6" y="9"/>
                    <a:pt x="4" y="9"/>
                    <a:pt x="3" y="10"/>
                  </a:cubicBezTo>
                  <a:cubicBezTo>
                    <a:pt x="3" y="11"/>
                    <a:pt x="5" y="10"/>
                    <a:pt x="4" y="11"/>
                  </a:cubicBezTo>
                  <a:cubicBezTo>
                    <a:pt x="2" y="13"/>
                    <a:pt x="8" y="12"/>
                    <a:pt x="6" y="13"/>
                  </a:cubicBezTo>
                  <a:cubicBezTo>
                    <a:pt x="4" y="14"/>
                    <a:pt x="5" y="14"/>
                    <a:pt x="4" y="15"/>
                  </a:cubicBezTo>
                  <a:cubicBezTo>
                    <a:pt x="2" y="16"/>
                    <a:pt x="6" y="18"/>
                    <a:pt x="7" y="18"/>
                  </a:cubicBezTo>
                  <a:cubicBezTo>
                    <a:pt x="8" y="17"/>
                    <a:pt x="11" y="18"/>
                    <a:pt x="8" y="19"/>
                  </a:cubicBezTo>
                  <a:cubicBezTo>
                    <a:pt x="5" y="19"/>
                    <a:pt x="8" y="20"/>
                    <a:pt x="5" y="22"/>
                  </a:cubicBezTo>
                  <a:cubicBezTo>
                    <a:pt x="2" y="24"/>
                    <a:pt x="8" y="22"/>
                    <a:pt x="9" y="22"/>
                  </a:cubicBezTo>
                  <a:cubicBezTo>
                    <a:pt x="10" y="22"/>
                    <a:pt x="11" y="23"/>
                    <a:pt x="8" y="23"/>
                  </a:cubicBezTo>
                  <a:cubicBezTo>
                    <a:pt x="5" y="23"/>
                    <a:pt x="4" y="24"/>
                    <a:pt x="5" y="25"/>
                  </a:cubicBezTo>
                  <a:cubicBezTo>
                    <a:pt x="6" y="26"/>
                    <a:pt x="4" y="24"/>
                    <a:pt x="2" y="26"/>
                  </a:cubicBezTo>
                  <a:cubicBezTo>
                    <a:pt x="0" y="28"/>
                    <a:pt x="5" y="25"/>
                    <a:pt x="3" y="28"/>
                  </a:cubicBezTo>
                  <a:cubicBezTo>
                    <a:pt x="0" y="30"/>
                    <a:pt x="5" y="28"/>
                    <a:pt x="4" y="30"/>
                  </a:cubicBezTo>
                  <a:cubicBezTo>
                    <a:pt x="2" y="32"/>
                    <a:pt x="8" y="28"/>
                    <a:pt x="5" y="31"/>
                  </a:cubicBezTo>
                  <a:cubicBezTo>
                    <a:pt x="3" y="33"/>
                    <a:pt x="12" y="31"/>
                    <a:pt x="12" y="30"/>
                  </a:cubicBezTo>
                  <a:cubicBezTo>
                    <a:pt x="13" y="29"/>
                    <a:pt x="13" y="27"/>
                    <a:pt x="13" y="29"/>
                  </a:cubicBezTo>
                  <a:cubicBezTo>
                    <a:pt x="14" y="30"/>
                    <a:pt x="16" y="27"/>
                    <a:pt x="19" y="26"/>
                  </a:cubicBezTo>
                  <a:cubicBezTo>
                    <a:pt x="21" y="26"/>
                    <a:pt x="20" y="26"/>
                    <a:pt x="22" y="26"/>
                  </a:cubicBezTo>
                  <a:cubicBezTo>
                    <a:pt x="24" y="26"/>
                    <a:pt x="22" y="26"/>
                    <a:pt x="24" y="23"/>
                  </a:cubicBezTo>
                  <a:cubicBezTo>
                    <a:pt x="25" y="20"/>
                    <a:pt x="25" y="17"/>
                    <a:pt x="24" y="15"/>
                  </a:cubicBezTo>
                  <a:cubicBezTo>
                    <a:pt x="23" y="13"/>
                    <a:pt x="23" y="12"/>
                    <a:pt x="23" y="12"/>
                  </a:cubicBezTo>
                  <a:cubicBezTo>
                    <a:pt x="24" y="12"/>
                    <a:pt x="24" y="11"/>
                    <a:pt x="23" y="11"/>
                  </a:cubicBezTo>
                  <a:cubicBezTo>
                    <a:pt x="22" y="11"/>
                    <a:pt x="22" y="12"/>
                    <a:pt x="21" y="11"/>
                  </a:cubicBezTo>
                  <a:cubicBezTo>
                    <a:pt x="21" y="10"/>
                    <a:pt x="21" y="11"/>
                    <a:pt x="20" y="9"/>
                  </a:cubicBezTo>
                  <a:cubicBezTo>
                    <a:pt x="20" y="8"/>
                    <a:pt x="19" y="9"/>
                    <a:pt x="19" y="10"/>
                  </a:cubicBezTo>
                  <a:cubicBezTo>
                    <a:pt x="19" y="12"/>
                    <a:pt x="12" y="9"/>
                    <a:pt x="15" y="8"/>
                  </a:cubicBezTo>
                  <a:cubicBezTo>
                    <a:pt x="17" y="7"/>
                    <a:pt x="14" y="6"/>
                    <a:pt x="16" y="6"/>
                  </a:cubicBezTo>
                  <a:cubicBezTo>
                    <a:pt x="18" y="6"/>
                    <a:pt x="17" y="4"/>
                    <a:pt x="19"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42" name="Google Shape;142;p43"/>
            <p:cNvSpPr/>
            <p:nvPr/>
          </p:nvSpPr>
          <p:spPr>
            <a:xfrm>
              <a:off x="7839738" y="2876926"/>
              <a:ext cx="763291" cy="360655"/>
            </a:xfrm>
            <a:custGeom>
              <a:rect b="b" l="l" r="r" t="t"/>
              <a:pathLst>
                <a:path extrusionOk="0" h="80" w="169">
                  <a:moveTo>
                    <a:pt x="151" y="18"/>
                  </a:moveTo>
                  <a:cubicBezTo>
                    <a:pt x="144" y="32"/>
                    <a:pt x="148" y="29"/>
                    <a:pt x="146" y="31"/>
                  </a:cubicBezTo>
                  <a:cubicBezTo>
                    <a:pt x="144" y="32"/>
                    <a:pt x="147" y="35"/>
                    <a:pt x="148" y="34"/>
                  </a:cubicBezTo>
                  <a:cubicBezTo>
                    <a:pt x="149" y="33"/>
                    <a:pt x="152" y="33"/>
                    <a:pt x="154" y="34"/>
                  </a:cubicBezTo>
                  <a:cubicBezTo>
                    <a:pt x="156" y="36"/>
                    <a:pt x="154" y="32"/>
                    <a:pt x="158" y="32"/>
                  </a:cubicBezTo>
                  <a:cubicBezTo>
                    <a:pt x="162" y="32"/>
                    <a:pt x="163" y="34"/>
                    <a:pt x="165" y="36"/>
                  </a:cubicBezTo>
                  <a:cubicBezTo>
                    <a:pt x="167" y="38"/>
                    <a:pt x="169" y="41"/>
                    <a:pt x="168" y="42"/>
                  </a:cubicBezTo>
                  <a:cubicBezTo>
                    <a:pt x="166" y="43"/>
                    <a:pt x="163" y="41"/>
                    <a:pt x="162" y="42"/>
                  </a:cubicBezTo>
                  <a:cubicBezTo>
                    <a:pt x="161" y="43"/>
                    <a:pt x="160" y="41"/>
                    <a:pt x="157" y="42"/>
                  </a:cubicBezTo>
                  <a:cubicBezTo>
                    <a:pt x="155" y="44"/>
                    <a:pt x="152" y="43"/>
                    <a:pt x="150" y="45"/>
                  </a:cubicBezTo>
                  <a:cubicBezTo>
                    <a:pt x="148" y="48"/>
                    <a:pt x="150" y="48"/>
                    <a:pt x="148" y="49"/>
                  </a:cubicBezTo>
                  <a:cubicBezTo>
                    <a:pt x="146" y="51"/>
                    <a:pt x="144" y="52"/>
                    <a:pt x="142" y="51"/>
                  </a:cubicBezTo>
                  <a:cubicBezTo>
                    <a:pt x="139" y="51"/>
                    <a:pt x="140" y="54"/>
                    <a:pt x="136" y="56"/>
                  </a:cubicBezTo>
                  <a:cubicBezTo>
                    <a:pt x="131" y="58"/>
                    <a:pt x="129" y="53"/>
                    <a:pt x="126" y="54"/>
                  </a:cubicBezTo>
                  <a:cubicBezTo>
                    <a:pt x="124" y="54"/>
                    <a:pt x="124" y="56"/>
                    <a:pt x="124" y="59"/>
                  </a:cubicBezTo>
                  <a:cubicBezTo>
                    <a:pt x="124" y="61"/>
                    <a:pt x="128" y="63"/>
                    <a:pt x="126" y="64"/>
                  </a:cubicBezTo>
                  <a:cubicBezTo>
                    <a:pt x="123" y="66"/>
                    <a:pt x="122" y="66"/>
                    <a:pt x="119" y="69"/>
                  </a:cubicBezTo>
                  <a:cubicBezTo>
                    <a:pt x="117" y="72"/>
                    <a:pt x="115" y="71"/>
                    <a:pt x="114" y="73"/>
                  </a:cubicBezTo>
                  <a:cubicBezTo>
                    <a:pt x="113" y="74"/>
                    <a:pt x="112" y="72"/>
                    <a:pt x="111" y="73"/>
                  </a:cubicBezTo>
                  <a:cubicBezTo>
                    <a:pt x="109" y="74"/>
                    <a:pt x="109" y="73"/>
                    <a:pt x="105" y="73"/>
                  </a:cubicBezTo>
                  <a:cubicBezTo>
                    <a:pt x="102" y="73"/>
                    <a:pt x="104" y="72"/>
                    <a:pt x="101" y="74"/>
                  </a:cubicBezTo>
                  <a:cubicBezTo>
                    <a:pt x="99" y="76"/>
                    <a:pt x="99" y="74"/>
                    <a:pt x="91" y="79"/>
                  </a:cubicBezTo>
                  <a:cubicBezTo>
                    <a:pt x="90" y="80"/>
                    <a:pt x="90" y="78"/>
                    <a:pt x="88" y="79"/>
                  </a:cubicBezTo>
                  <a:cubicBezTo>
                    <a:pt x="87" y="79"/>
                    <a:pt x="89" y="76"/>
                    <a:pt x="86" y="77"/>
                  </a:cubicBezTo>
                  <a:cubicBezTo>
                    <a:pt x="83" y="79"/>
                    <a:pt x="79" y="75"/>
                    <a:pt x="77" y="75"/>
                  </a:cubicBezTo>
                  <a:cubicBezTo>
                    <a:pt x="75" y="75"/>
                    <a:pt x="73" y="71"/>
                    <a:pt x="66" y="71"/>
                  </a:cubicBezTo>
                  <a:cubicBezTo>
                    <a:pt x="59" y="72"/>
                    <a:pt x="58" y="72"/>
                    <a:pt x="49" y="71"/>
                  </a:cubicBezTo>
                  <a:cubicBezTo>
                    <a:pt x="47" y="70"/>
                    <a:pt x="45" y="72"/>
                    <a:pt x="45" y="70"/>
                  </a:cubicBezTo>
                  <a:cubicBezTo>
                    <a:pt x="44" y="67"/>
                    <a:pt x="43" y="69"/>
                    <a:pt x="42" y="64"/>
                  </a:cubicBezTo>
                  <a:cubicBezTo>
                    <a:pt x="41" y="60"/>
                    <a:pt x="42" y="64"/>
                    <a:pt x="36" y="59"/>
                  </a:cubicBezTo>
                  <a:cubicBezTo>
                    <a:pt x="31" y="54"/>
                    <a:pt x="28" y="54"/>
                    <a:pt x="25" y="54"/>
                  </a:cubicBezTo>
                  <a:cubicBezTo>
                    <a:pt x="22" y="54"/>
                    <a:pt x="20" y="53"/>
                    <a:pt x="18" y="53"/>
                  </a:cubicBezTo>
                  <a:cubicBezTo>
                    <a:pt x="15" y="53"/>
                    <a:pt x="15" y="50"/>
                    <a:pt x="16" y="49"/>
                  </a:cubicBezTo>
                  <a:cubicBezTo>
                    <a:pt x="18" y="46"/>
                    <a:pt x="16" y="47"/>
                    <a:pt x="17" y="43"/>
                  </a:cubicBezTo>
                  <a:cubicBezTo>
                    <a:pt x="18" y="39"/>
                    <a:pt x="13" y="35"/>
                    <a:pt x="12" y="33"/>
                  </a:cubicBezTo>
                  <a:cubicBezTo>
                    <a:pt x="12" y="32"/>
                    <a:pt x="11" y="34"/>
                    <a:pt x="10" y="32"/>
                  </a:cubicBezTo>
                  <a:cubicBezTo>
                    <a:pt x="9" y="30"/>
                    <a:pt x="8" y="33"/>
                    <a:pt x="6" y="31"/>
                  </a:cubicBezTo>
                  <a:cubicBezTo>
                    <a:pt x="3" y="30"/>
                    <a:pt x="0" y="26"/>
                    <a:pt x="1" y="23"/>
                  </a:cubicBezTo>
                  <a:cubicBezTo>
                    <a:pt x="4" y="19"/>
                    <a:pt x="3" y="22"/>
                    <a:pt x="8" y="20"/>
                  </a:cubicBezTo>
                  <a:cubicBezTo>
                    <a:pt x="12" y="19"/>
                    <a:pt x="8" y="18"/>
                    <a:pt x="14" y="15"/>
                  </a:cubicBezTo>
                  <a:cubicBezTo>
                    <a:pt x="20" y="12"/>
                    <a:pt x="24" y="10"/>
                    <a:pt x="27" y="12"/>
                  </a:cubicBezTo>
                  <a:cubicBezTo>
                    <a:pt x="30" y="14"/>
                    <a:pt x="34" y="10"/>
                    <a:pt x="35" y="14"/>
                  </a:cubicBezTo>
                  <a:cubicBezTo>
                    <a:pt x="36" y="17"/>
                    <a:pt x="53" y="20"/>
                    <a:pt x="55" y="15"/>
                  </a:cubicBezTo>
                  <a:cubicBezTo>
                    <a:pt x="56" y="11"/>
                    <a:pt x="50" y="11"/>
                    <a:pt x="54" y="6"/>
                  </a:cubicBezTo>
                  <a:cubicBezTo>
                    <a:pt x="58" y="0"/>
                    <a:pt x="56" y="0"/>
                    <a:pt x="65" y="3"/>
                  </a:cubicBezTo>
                  <a:cubicBezTo>
                    <a:pt x="73" y="7"/>
                    <a:pt x="76" y="3"/>
                    <a:pt x="76" y="8"/>
                  </a:cubicBezTo>
                  <a:cubicBezTo>
                    <a:pt x="76" y="13"/>
                    <a:pt x="81" y="17"/>
                    <a:pt x="86" y="15"/>
                  </a:cubicBezTo>
                  <a:cubicBezTo>
                    <a:pt x="92" y="13"/>
                    <a:pt x="93" y="13"/>
                    <a:pt x="100" y="16"/>
                  </a:cubicBezTo>
                  <a:cubicBezTo>
                    <a:pt x="107" y="18"/>
                    <a:pt x="103" y="20"/>
                    <a:pt x="112" y="22"/>
                  </a:cubicBezTo>
                  <a:cubicBezTo>
                    <a:pt x="125" y="25"/>
                    <a:pt x="120" y="20"/>
                    <a:pt x="128" y="21"/>
                  </a:cubicBezTo>
                  <a:cubicBezTo>
                    <a:pt x="136" y="21"/>
                    <a:pt x="134" y="11"/>
                    <a:pt x="141" y="15"/>
                  </a:cubicBezTo>
                  <a:cubicBezTo>
                    <a:pt x="147" y="19"/>
                    <a:pt x="147" y="15"/>
                    <a:pt x="151" y="1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43" name="Google Shape;143;p43"/>
            <p:cNvSpPr/>
            <p:nvPr/>
          </p:nvSpPr>
          <p:spPr>
            <a:xfrm>
              <a:off x="9686904" y="5479748"/>
              <a:ext cx="291959" cy="396911"/>
            </a:xfrm>
            <a:custGeom>
              <a:rect b="b" l="l" r="r" t="t"/>
              <a:pathLst>
                <a:path extrusionOk="0" h="88" w="65">
                  <a:moveTo>
                    <a:pt x="31" y="44"/>
                  </a:moveTo>
                  <a:cubicBezTo>
                    <a:pt x="34" y="41"/>
                    <a:pt x="36" y="43"/>
                    <a:pt x="35" y="44"/>
                  </a:cubicBezTo>
                  <a:cubicBezTo>
                    <a:pt x="33" y="44"/>
                    <a:pt x="34" y="45"/>
                    <a:pt x="35" y="45"/>
                  </a:cubicBezTo>
                  <a:cubicBezTo>
                    <a:pt x="36" y="45"/>
                    <a:pt x="34" y="51"/>
                    <a:pt x="37" y="48"/>
                  </a:cubicBezTo>
                  <a:cubicBezTo>
                    <a:pt x="41" y="45"/>
                    <a:pt x="43" y="46"/>
                    <a:pt x="41" y="49"/>
                  </a:cubicBezTo>
                  <a:cubicBezTo>
                    <a:pt x="40" y="51"/>
                    <a:pt x="44" y="50"/>
                    <a:pt x="41" y="53"/>
                  </a:cubicBezTo>
                  <a:cubicBezTo>
                    <a:pt x="38" y="57"/>
                    <a:pt x="37" y="61"/>
                    <a:pt x="35" y="61"/>
                  </a:cubicBezTo>
                  <a:cubicBezTo>
                    <a:pt x="34" y="61"/>
                    <a:pt x="33" y="65"/>
                    <a:pt x="35" y="65"/>
                  </a:cubicBezTo>
                  <a:cubicBezTo>
                    <a:pt x="37" y="66"/>
                    <a:pt x="36" y="68"/>
                    <a:pt x="34" y="67"/>
                  </a:cubicBezTo>
                  <a:cubicBezTo>
                    <a:pt x="33" y="67"/>
                    <a:pt x="26" y="68"/>
                    <a:pt x="26" y="73"/>
                  </a:cubicBezTo>
                  <a:cubicBezTo>
                    <a:pt x="26" y="77"/>
                    <a:pt x="22" y="79"/>
                    <a:pt x="24" y="81"/>
                  </a:cubicBezTo>
                  <a:cubicBezTo>
                    <a:pt x="25" y="83"/>
                    <a:pt x="22" y="81"/>
                    <a:pt x="20" y="85"/>
                  </a:cubicBezTo>
                  <a:cubicBezTo>
                    <a:pt x="17" y="88"/>
                    <a:pt x="15" y="88"/>
                    <a:pt x="12" y="87"/>
                  </a:cubicBezTo>
                  <a:cubicBezTo>
                    <a:pt x="9" y="87"/>
                    <a:pt x="11" y="85"/>
                    <a:pt x="9" y="85"/>
                  </a:cubicBezTo>
                  <a:cubicBezTo>
                    <a:pt x="7" y="86"/>
                    <a:pt x="8" y="83"/>
                    <a:pt x="6" y="84"/>
                  </a:cubicBezTo>
                  <a:cubicBezTo>
                    <a:pt x="4" y="86"/>
                    <a:pt x="2" y="85"/>
                    <a:pt x="1" y="83"/>
                  </a:cubicBezTo>
                  <a:cubicBezTo>
                    <a:pt x="0" y="81"/>
                    <a:pt x="4" y="82"/>
                    <a:pt x="3" y="80"/>
                  </a:cubicBezTo>
                  <a:cubicBezTo>
                    <a:pt x="2" y="78"/>
                    <a:pt x="4" y="76"/>
                    <a:pt x="6" y="74"/>
                  </a:cubicBezTo>
                  <a:cubicBezTo>
                    <a:pt x="9" y="72"/>
                    <a:pt x="10" y="68"/>
                    <a:pt x="13" y="68"/>
                  </a:cubicBezTo>
                  <a:cubicBezTo>
                    <a:pt x="15" y="68"/>
                    <a:pt x="15" y="66"/>
                    <a:pt x="16" y="65"/>
                  </a:cubicBezTo>
                  <a:cubicBezTo>
                    <a:pt x="18" y="65"/>
                    <a:pt x="20" y="62"/>
                    <a:pt x="23" y="61"/>
                  </a:cubicBezTo>
                  <a:cubicBezTo>
                    <a:pt x="25" y="59"/>
                    <a:pt x="26" y="52"/>
                    <a:pt x="29" y="51"/>
                  </a:cubicBezTo>
                  <a:cubicBezTo>
                    <a:pt x="32" y="50"/>
                    <a:pt x="29" y="46"/>
                    <a:pt x="31" y="44"/>
                  </a:cubicBezTo>
                  <a:close/>
                  <a:moveTo>
                    <a:pt x="49" y="50"/>
                  </a:moveTo>
                  <a:cubicBezTo>
                    <a:pt x="50" y="49"/>
                    <a:pt x="58" y="38"/>
                    <a:pt x="56" y="36"/>
                  </a:cubicBezTo>
                  <a:cubicBezTo>
                    <a:pt x="55" y="35"/>
                    <a:pt x="57" y="31"/>
                    <a:pt x="60" y="34"/>
                  </a:cubicBezTo>
                  <a:cubicBezTo>
                    <a:pt x="63" y="36"/>
                    <a:pt x="59" y="30"/>
                    <a:pt x="62" y="30"/>
                  </a:cubicBezTo>
                  <a:cubicBezTo>
                    <a:pt x="64" y="29"/>
                    <a:pt x="63" y="25"/>
                    <a:pt x="64" y="24"/>
                  </a:cubicBezTo>
                  <a:cubicBezTo>
                    <a:pt x="65" y="22"/>
                    <a:pt x="61" y="21"/>
                    <a:pt x="60" y="23"/>
                  </a:cubicBezTo>
                  <a:cubicBezTo>
                    <a:pt x="59" y="26"/>
                    <a:pt x="56" y="25"/>
                    <a:pt x="53" y="23"/>
                  </a:cubicBezTo>
                  <a:cubicBezTo>
                    <a:pt x="50" y="21"/>
                    <a:pt x="51" y="17"/>
                    <a:pt x="49" y="15"/>
                  </a:cubicBezTo>
                  <a:cubicBezTo>
                    <a:pt x="47" y="12"/>
                    <a:pt x="47" y="15"/>
                    <a:pt x="49" y="18"/>
                  </a:cubicBezTo>
                  <a:cubicBezTo>
                    <a:pt x="50" y="21"/>
                    <a:pt x="44" y="17"/>
                    <a:pt x="45" y="14"/>
                  </a:cubicBezTo>
                  <a:cubicBezTo>
                    <a:pt x="45" y="12"/>
                    <a:pt x="43" y="12"/>
                    <a:pt x="43" y="10"/>
                  </a:cubicBezTo>
                  <a:cubicBezTo>
                    <a:pt x="43" y="8"/>
                    <a:pt x="43" y="8"/>
                    <a:pt x="42" y="6"/>
                  </a:cubicBezTo>
                  <a:cubicBezTo>
                    <a:pt x="41" y="4"/>
                    <a:pt x="40" y="4"/>
                    <a:pt x="38" y="3"/>
                  </a:cubicBezTo>
                  <a:cubicBezTo>
                    <a:pt x="36" y="3"/>
                    <a:pt x="37" y="0"/>
                    <a:pt x="34" y="0"/>
                  </a:cubicBezTo>
                  <a:cubicBezTo>
                    <a:pt x="32" y="0"/>
                    <a:pt x="33" y="0"/>
                    <a:pt x="35" y="3"/>
                  </a:cubicBezTo>
                  <a:cubicBezTo>
                    <a:pt x="37" y="5"/>
                    <a:pt x="35" y="4"/>
                    <a:pt x="37" y="6"/>
                  </a:cubicBezTo>
                  <a:cubicBezTo>
                    <a:pt x="38" y="9"/>
                    <a:pt x="40" y="15"/>
                    <a:pt x="41" y="13"/>
                  </a:cubicBezTo>
                  <a:cubicBezTo>
                    <a:pt x="42" y="11"/>
                    <a:pt x="43" y="16"/>
                    <a:pt x="42" y="15"/>
                  </a:cubicBezTo>
                  <a:cubicBezTo>
                    <a:pt x="41" y="14"/>
                    <a:pt x="41" y="15"/>
                    <a:pt x="44" y="20"/>
                  </a:cubicBezTo>
                  <a:cubicBezTo>
                    <a:pt x="46" y="25"/>
                    <a:pt x="44" y="25"/>
                    <a:pt x="44" y="28"/>
                  </a:cubicBezTo>
                  <a:cubicBezTo>
                    <a:pt x="44" y="32"/>
                    <a:pt x="40" y="32"/>
                    <a:pt x="39" y="34"/>
                  </a:cubicBezTo>
                  <a:cubicBezTo>
                    <a:pt x="39" y="36"/>
                    <a:pt x="43" y="38"/>
                    <a:pt x="45" y="39"/>
                  </a:cubicBezTo>
                  <a:cubicBezTo>
                    <a:pt x="48" y="40"/>
                    <a:pt x="46" y="46"/>
                    <a:pt x="45" y="47"/>
                  </a:cubicBezTo>
                  <a:cubicBezTo>
                    <a:pt x="44" y="48"/>
                    <a:pt x="42" y="48"/>
                    <a:pt x="45" y="49"/>
                  </a:cubicBezTo>
                  <a:cubicBezTo>
                    <a:pt x="47" y="49"/>
                    <a:pt x="46" y="52"/>
                    <a:pt x="49" y="5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44" name="Google Shape;144;p43"/>
            <p:cNvSpPr/>
            <p:nvPr/>
          </p:nvSpPr>
          <p:spPr>
            <a:xfrm>
              <a:off x="4057629" y="1552613"/>
              <a:ext cx="1448345" cy="1043801"/>
            </a:xfrm>
            <a:custGeom>
              <a:rect b="b" l="l" r="r" t="t"/>
              <a:pathLst>
                <a:path extrusionOk="0" h="231" w="321">
                  <a:moveTo>
                    <a:pt x="246" y="139"/>
                  </a:moveTo>
                  <a:cubicBezTo>
                    <a:pt x="251" y="135"/>
                    <a:pt x="254" y="141"/>
                    <a:pt x="260" y="141"/>
                  </a:cubicBezTo>
                  <a:cubicBezTo>
                    <a:pt x="266" y="140"/>
                    <a:pt x="268" y="140"/>
                    <a:pt x="264" y="142"/>
                  </a:cubicBezTo>
                  <a:cubicBezTo>
                    <a:pt x="260" y="143"/>
                    <a:pt x="263" y="144"/>
                    <a:pt x="259" y="144"/>
                  </a:cubicBezTo>
                  <a:cubicBezTo>
                    <a:pt x="256" y="144"/>
                    <a:pt x="260" y="146"/>
                    <a:pt x="256" y="147"/>
                  </a:cubicBezTo>
                  <a:cubicBezTo>
                    <a:pt x="252" y="147"/>
                    <a:pt x="250" y="149"/>
                    <a:pt x="248" y="152"/>
                  </a:cubicBezTo>
                  <a:cubicBezTo>
                    <a:pt x="246" y="154"/>
                    <a:pt x="238" y="154"/>
                    <a:pt x="232" y="156"/>
                  </a:cubicBezTo>
                  <a:cubicBezTo>
                    <a:pt x="226" y="159"/>
                    <a:pt x="226" y="155"/>
                    <a:pt x="225" y="158"/>
                  </a:cubicBezTo>
                  <a:cubicBezTo>
                    <a:pt x="224" y="160"/>
                    <a:pt x="220" y="160"/>
                    <a:pt x="218" y="159"/>
                  </a:cubicBezTo>
                  <a:cubicBezTo>
                    <a:pt x="215" y="158"/>
                    <a:pt x="209" y="153"/>
                    <a:pt x="213" y="157"/>
                  </a:cubicBezTo>
                  <a:cubicBezTo>
                    <a:pt x="216" y="160"/>
                    <a:pt x="215" y="161"/>
                    <a:pt x="213" y="161"/>
                  </a:cubicBezTo>
                  <a:cubicBezTo>
                    <a:pt x="211" y="161"/>
                    <a:pt x="208" y="163"/>
                    <a:pt x="207" y="167"/>
                  </a:cubicBezTo>
                  <a:cubicBezTo>
                    <a:pt x="207" y="170"/>
                    <a:pt x="200" y="176"/>
                    <a:pt x="197" y="176"/>
                  </a:cubicBezTo>
                  <a:cubicBezTo>
                    <a:pt x="197" y="176"/>
                    <a:pt x="197" y="175"/>
                    <a:pt x="196" y="175"/>
                  </a:cubicBezTo>
                  <a:cubicBezTo>
                    <a:pt x="195" y="175"/>
                    <a:pt x="196" y="177"/>
                    <a:pt x="195" y="177"/>
                  </a:cubicBezTo>
                  <a:cubicBezTo>
                    <a:pt x="194" y="177"/>
                    <a:pt x="192" y="179"/>
                    <a:pt x="191" y="178"/>
                  </a:cubicBezTo>
                  <a:cubicBezTo>
                    <a:pt x="191" y="178"/>
                    <a:pt x="189" y="179"/>
                    <a:pt x="189" y="179"/>
                  </a:cubicBezTo>
                  <a:cubicBezTo>
                    <a:pt x="190" y="180"/>
                    <a:pt x="190" y="181"/>
                    <a:pt x="189" y="180"/>
                  </a:cubicBezTo>
                  <a:cubicBezTo>
                    <a:pt x="188" y="179"/>
                    <a:pt x="188" y="180"/>
                    <a:pt x="187" y="181"/>
                  </a:cubicBezTo>
                  <a:cubicBezTo>
                    <a:pt x="186" y="182"/>
                    <a:pt x="185" y="182"/>
                    <a:pt x="184" y="182"/>
                  </a:cubicBezTo>
                  <a:cubicBezTo>
                    <a:pt x="183" y="181"/>
                    <a:pt x="184" y="179"/>
                    <a:pt x="184" y="178"/>
                  </a:cubicBezTo>
                  <a:cubicBezTo>
                    <a:pt x="184" y="177"/>
                    <a:pt x="186" y="177"/>
                    <a:pt x="186" y="176"/>
                  </a:cubicBezTo>
                  <a:cubicBezTo>
                    <a:pt x="186" y="175"/>
                    <a:pt x="188" y="175"/>
                    <a:pt x="186" y="175"/>
                  </a:cubicBezTo>
                  <a:cubicBezTo>
                    <a:pt x="184" y="175"/>
                    <a:pt x="184" y="174"/>
                    <a:pt x="183" y="175"/>
                  </a:cubicBezTo>
                  <a:cubicBezTo>
                    <a:pt x="183" y="175"/>
                    <a:pt x="186" y="176"/>
                    <a:pt x="184" y="177"/>
                  </a:cubicBezTo>
                  <a:cubicBezTo>
                    <a:pt x="182" y="178"/>
                    <a:pt x="184" y="178"/>
                    <a:pt x="183" y="179"/>
                  </a:cubicBezTo>
                  <a:cubicBezTo>
                    <a:pt x="181" y="180"/>
                    <a:pt x="183" y="180"/>
                    <a:pt x="182" y="181"/>
                  </a:cubicBezTo>
                  <a:cubicBezTo>
                    <a:pt x="182" y="182"/>
                    <a:pt x="181" y="181"/>
                    <a:pt x="179" y="182"/>
                  </a:cubicBezTo>
                  <a:cubicBezTo>
                    <a:pt x="177" y="182"/>
                    <a:pt x="176" y="181"/>
                    <a:pt x="175" y="182"/>
                  </a:cubicBezTo>
                  <a:cubicBezTo>
                    <a:pt x="173" y="183"/>
                    <a:pt x="172" y="182"/>
                    <a:pt x="174" y="183"/>
                  </a:cubicBezTo>
                  <a:cubicBezTo>
                    <a:pt x="176" y="184"/>
                    <a:pt x="176" y="185"/>
                    <a:pt x="175" y="184"/>
                  </a:cubicBezTo>
                  <a:cubicBezTo>
                    <a:pt x="173" y="184"/>
                    <a:pt x="173" y="188"/>
                    <a:pt x="171" y="187"/>
                  </a:cubicBezTo>
                  <a:cubicBezTo>
                    <a:pt x="169" y="186"/>
                    <a:pt x="165" y="186"/>
                    <a:pt x="168" y="189"/>
                  </a:cubicBezTo>
                  <a:cubicBezTo>
                    <a:pt x="171" y="192"/>
                    <a:pt x="171" y="193"/>
                    <a:pt x="170" y="193"/>
                  </a:cubicBezTo>
                  <a:cubicBezTo>
                    <a:pt x="168" y="192"/>
                    <a:pt x="168" y="194"/>
                    <a:pt x="166" y="193"/>
                  </a:cubicBezTo>
                  <a:cubicBezTo>
                    <a:pt x="164" y="192"/>
                    <a:pt x="165" y="195"/>
                    <a:pt x="168" y="195"/>
                  </a:cubicBezTo>
                  <a:cubicBezTo>
                    <a:pt x="171" y="195"/>
                    <a:pt x="169" y="195"/>
                    <a:pt x="170" y="197"/>
                  </a:cubicBezTo>
                  <a:cubicBezTo>
                    <a:pt x="170" y="200"/>
                    <a:pt x="167" y="200"/>
                    <a:pt x="167" y="202"/>
                  </a:cubicBezTo>
                  <a:cubicBezTo>
                    <a:pt x="167" y="205"/>
                    <a:pt x="165" y="200"/>
                    <a:pt x="165" y="203"/>
                  </a:cubicBezTo>
                  <a:cubicBezTo>
                    <a:pt x="164" y="207"/>
                    <a:pt x="160" y="205"/>
                    <a:pt x="160" y="207"/>
                  </a:cubicBezTo>
                  <a:cubicBezTo>
                    <a:pt x="159" y="208"/>
                    <a:pt x="161" y="207"/>
                    <a:pt x="161" y="209"/>
                  </a:cubicBezTo>
                  <a:cubicBezTo>
                    <a:pt x="162" y="211"/>
                    <a:pt x="157" y="207"/>
                    <a:pt x="159" y="210"/>
                  </a:cubicBezTo>
                  <a:cubicBezTo>
                    <a:pt x="160" y="212"/>
                    <a:pt x="161" y="209"/>
                    <a:pt x="161" y="212"/>
                  </a:cubicBezTo>
                  <a:cubicBezTo>
                    <a:pt x="162" y="215"/>
                    <a:pt x="157" y="221"/>
                    <a:pt x="158" y="223"/>
                  </a:cubicBezTo>
                  <a:cubicBezTo>
                    <a:pt x="159" y="225"/>
                    <a:pt x="156" y="225"/>
                    <a:pt x="155" y="226"/>
                  </a:cubicBezTo>
                  <a:cubicBezTo>
                    <a:pt x="154" y="228"/>
                    <a:pt x="157" y="225"/>
                    <a:pt x="157" y="228"/>
                  </a:cubicBezTo>
                  <a:cubicBezTo>
                    <a:pt x="157" y="231"/>
                    <a:pt x="155" y="231"/>
                    <a:pt x="153" y="230"/>
                  </a:cubicBezTo>
                  <a:cubicBezTo>
                    <a:pt x="151" y="228"/>
                    <a:pt x="151" y="227"/>
                    <a:pt x="149" y="229"/>
                  </a:cubicBezTo>
                  <a:cubicBezTo>
                    <a:pt x="148" y="230"/>
                    <a:pt x="145" y="230"/>
                    <a:pt x="146" y="227"/>
                  </a:cubicBezTo>
                  <a:cubicBezTo>
                    <a:pt x="149" y="224"/>
                    <a:pt x="145" y="227"/>
                    <a:pt x="143" y="226"/>
                  </a:cubicBezTo>
                  <a:cubicBezTo>
                    <a:pt x="140" y="224"/>
                    <a:pt x="140" y="224"/>
                    <a:pt x="142" y="222"/>
                  </a:cubicBezTo>
                  <a:cubicBezTo>
                    <a:pt x="144" y="220"/>
                    <a:pt x="141" y="218"/>
                    <a:pt x="141" y="220"/>
                  </a:cubicBezTo>
                  <a:cubicBezTo>
                    <a:pt x="142" y="221"/>
                    <a:pt x="139" y="221"/>
                    <a:pt x="138" y="223"/>
                  </a:cubicBezTo>
                  <a:cubicBezTo>
                    <a:pt x="136" y="224"/>
                    <a:pt x="137" y="221"/>
                    <a:pt x="134" y="223"/>
                  </a:cubicBezTo>
                  <a:cubicBezTo>
                    <a:pt x="131" y="225"/>
                    <a:pt x="130" y="224"/>
                    <a:pt x="130" y="222"/>
                  </a:cubicBezTo>
                  <a:cubicBezTo>
                    <a:pt x="129" y="221"/>
                    <a:pt x="131" y="222"/>
                    <a:pt x="130" y="221"/>
                  </a:cubicBezTo>
                  <a:cubicBezTo>
                    <a:pt x="130" y="219"/>
                    <a:pt x="127" y="221"/>
                    <a:pt x="128" y="219"/>
                  </a:cubicBezTo>
                  <a:cubicBezTo>
                    <a:pt x="129" y="217"/>
                    <a:pt x="124" y="219"/>
                    <a:pt x="125" y="217"/>
                  </a:cubicBezTo>
                  <a:cubicBezTo>
                    <a:pt x="126" y="215"/>
                    <a:pt x="126" y="215"/>
                    <a:pt x="124" y="215"/>
                  </a:cubicBezTo>
                  <a:cubicBezTo>
                    <a:pt x="123" y="216"/>
                    <a:pt x="125" y="212"/>
                    <a:pt x="123" y="213"/>
                  </a:cubicBezTo>
                  <a:cubicBezTo>
                    <a:pt x="121" y="214"/>
                    <a:pt x="124" y="211"/>
                    <a:pt x="121" y="210"/>
                  </a:cubicBezTo>
                  <a:cubicBezTo>
                    <a:pt x="119" y="209"/>
                    <a:pt x="119" y="209"/>
                    <a:pt x="119" y="208"/>
                  </a:cubicBezTo>
                  <a:cubicBezTo>
                    <a:pt x="119" y="206"/>
                    <a:pt x="117" y="205"/>
                    <a:pt x="118" y="204"/>
                  </a:cubicBezTo>
                  <a:cubicBezTo>
                    <a:pt x="118" y="202"/>
                    <a:pt x="116" y="204"/>
                    <a:pt x="115" y="202"/>
                  </a:cubicBezTo>
                  <a:cubicBezTo>
                    <a:pt x="114" y="200"/>
                    <a:pt x="112" y="198"/>
                    <a:pt x="113" y="197"/>
                  </a:cubicBezTo>
                  <a:cubicBezTo>
                    <a:pt x="114" y="196"/>
                    <a:pt x="111" y="196"/>
                    <a:pt x="113" y="195"/>
                  </a:cubicBezTo>
                  <a:cubicBezTo>
                    <a:pt x="114" y="195"/>
                    <a:pt x="110" y="194"/>
                    <a:pt x="114" y="194"/>
                  </a:cubicBezTo>
                  <a:cubicBezTo>
                    <a:pt x="117" y="194"/>
                    <a:pt x="113" y="192"/>
                    <a:pt x="117" y="192"/>
                  </a:cubicBezTo>
                  <a:cubicBezTo>
                    <a:pt x="120" y="192"/>
                    <a:pt x="115" y="191"/>
                    <a:pt x="117" y="190"/>
                  </a:cubicBezTo>
                  <a:cubicBezTo>
                    <a:pt x="119" y="189"/>
                    <a:pt x="121" y="193"/>
                    <a:pt x="121" y="191"/>
                  </a:cubicBezTo>
                  <a:cubicBezTo>
                    <a:pt x="120" y="189"/>
                    <a:pt x="118" y="188"/>
                    <a:pt x="116" y="190"/>
                  </a:cubicBezTo>
                  <a:cubicBezTo>
                    <a:pt x="114" y="191"/>
                    <a:pt x="116" y="186"/>
                    <a:pt x="113" y="191"/>
                  </a:cubicBezTo>
                  <a:cubicBezTo>
                    <a:pt x="110" y="196"/>
                    <a:pt x="109" y="192"/>
                    <a:pt x="110" y="190"/>
                  </a:cubicBezTo>
                  <a:cubicBezTo>
                    <a:pt x="110" y="188"/>
                    <a:pt x="109" y="190"/>
                    <a:pt x="109" y="187"/>
                  </a:cubicBezTo>
                  <a:cubicBezTo>
                    <a:pt x="109" y="185"/>
                    <a:pt x="107" y="186"/>
                    <a:pt x="107" y="184"/>
                  </a:cubicBezTo>
                  <a:cubicBezTo>
                    <a:pt x="108" y="182"/>
                    <a:pt x="106" y="181"/>
                    <a:pt x="105" y="181"/>
                  </a:cubicBezTo>
                  <a:cubicBezTo>
                    <a:pt x="103" y="181"/>
                    <a:pt x="105" y="180"/>
                    <a:pt x="102" y="178"/>
                  </a:cubicBezTo>
                  <a:cubicBezTo>
                    <a:pt x="100" y="176"/>
                    <a:pt x="102" y="172"/>
                    <a:pt x="106" y="170"/>
                  </a:cubicBezTo>
                  <a:cubicBezTo>
                    <a:pt x="102" y="170"/>
                    <a:pt x="99" y="170"/>
                    <a:pt x="100" y="167"/>
                  </a:cubicBezTo>
                  <a:cubicBezTo>
                    <a:pt x="101" y="164"/>
                    <a:pt x="102" y="163"/>
                    <a:pt x="102" y="162"/>
                  </a:cubicBezTo>
                  <a:cubicBezTo>
                    <a:pt x="101" y="161"/>
                    <a:pt x="106" y="160"/>
                    <a:pt x="104" y="159"/>
                  </a:cubicBezTo>
                  <a:cubicBezTo>
                    <a:pt x="102" y="157"/>
                    <a:pt x="104" y="158"/>
                    <a:pt x="103" y="157"/>
                  </a:cubicBezTo>
                  <a:cubicBezTo>
                    <a:pt x="103" y="156"/>
                    <a:pt x="106" y="157"/>
                    <a:pt x="107" y="155"/>
                  </a:cubicBezTo>
                  <a:cubicBezTo>
                    <a:pt x="109" y="154"/>
                    <a:pt x="111" y="156"/>
                    <a:pt x="114" y="155"/>
                  </a:cubicBezTo>
                  <a:cubicBezTo>
                    <a:pt x="117" y="154"/>
                    <a:pt x="114" y="154"/>
                    <a:pt x="114" y="151"/>
                  </a:cubicBezTo>
                  <a:cubicBezTo>
                    <a:pt x="115" y="149"/>
                    <a:pt x="117" y="146"/>
                    <a:pt x="117" y="144"/>
                  </a:cubicBezTo>
                  <a:cubicBezTo>
                    <a:pt x="116" y="142"/>
                    <a:pt x="115" y="147"/>
                    <a:pt x="114" y="145"/>
                  </a:cubicBezTo>
                  <a:cubicBezTo>
                    <a:pt x="113" y="144"/>
                    <a:pt x="117" y="142"/>
                    <a:pt x="111" y="142"/>
                  </a:cubicBezTo>
                  <a:cubicBezTo>
                    <a:pt x="106" y="141"/>
                    <a:pt x="108" y="138"/>
                    <a:pt x="103" y="138"/>
                  </a:cubicBezTo>
                  <a:cubicBezTo>
                    <a:pt x="100" y="138"/>
                    <a:pt x="96" y="136"/>
                    <a:pt x="97" y="135"/>
                  </a:cubicBezTo>
                  <a:cubicBezTo>
                    <a:pt x="99" y="133"/>
                    <a:pt x="107" y="134"/>
                    <a:pt x="109" y="135"/>
                  </a:cubicBezTo>
                  <a:cubicBezTo>
                    <a:pt x="112" y="137"/>
                    <a:pt x="116" y="138"/>
                    <a:pt x="115" y="137"/>
                  </a:cubicBezTo>
                  <a:cubicBezTo>
                    <a:pt x="114" y="136"/>
                    <a:pt x="113" y="135"/>
                    <a:pt x="115" y="133"/>
                  </a:cubicBezTo>
                  <a:cubicBezTo>
                    <a:pt x="115" y="133"/>
                    <a:pt x="107" y="132"/>
                    <a:pt x="108" y="130"/>
                  </a:cubicBezTo>
                  <a:cubicBezTo>
                    <a:pt x="110" y="127"/>
                    <a:pt x="104" y="129"/>
                    <a:pt x="107" y="127"/>
                  </a:cubicBezTo>
                  <a:cubicBezTo>
                    <a:pt x="109" y="126"/>
                    <a:pt x="102" y="123"/>
                    <a:pt x="100" y="127"/>
                  </a:cubicBezTo>
                  <a:cubicBezTo>
                    <a:pt x="99" y="131"/>
                    <a:pt x="95" y="127"/>
                    <a:pt x="93" y="128"/>
                  </a:cubicBezTo>
                  <a:cubicBezTo>
                    <a:pt x="92" y="129"/>
                    <a:pt x="91" y="127"/>
                    <a:pt x="90" y="126"/>
                  </a:cubicBezTo>
                  <a:cubicBezTo>
                    <a:pt x="89" y="124"/>
                    <a:pt x="95" y="125"/>
                    <a:pt x="93" y="123"/>
                  </a:cubicBezTo>
                  <a:cubicBezTo>
                    <a:pt x="90" y="120"/>
                    <a:pt x="90" y="118"/>
                    <a:pt x="93" y="118"/>
                  </a:cubicBezTo>
                  <a:cubicBezTo>
                    <a:pt x="96" y="117"/>
                    <a:pt x="98" y="113"/>
                    <a:pt x="93" y="112"/>
                  </a:cubicBezTo>
                  <a:cubicBezTo>
                    <a:pt x="89" y="111"/>
                    <a:pt x="96" y="109"/>
                    <a:pt x="92" y="107"/>
                  </a:cubicBezTo>
                  <a:cubicBezTo>
                    <a:pt x="86" y="105"/>
                    <a:pt x="93" y="105"/>
                    <a:pt x="89" y="103"/>
                  </a:cubicBezTo>
                  <a:cubicBezTo>
                    <a:pt x="87" y="102"/>
                    <a:pt x="89" y="100"/>
                    <a:pt x="85" y="102"/>
                  </a:cubicBezTo>
                  <a:cubicBezTo>
                    <a:pt x="80" y="103"/>
                    <a:pt x="85" y="100"/>
                    <a:pt x="86" y="98"/>
                  </a:cubicBezTo>
                  <a:cubicBezTo>
                    <a:pt x="87" y="96"/>
                    <a:pt x="74" y="91"/>
                    <a:pt x="76" y="89"/>
                  </a:cubicBezTo>
                  <a:cubicBezTo>
                    <a:pt x="79" y="87"/>
                    <a:pt x="76" y="87"/>
                    <a:pt x="71" y="84"/>
                  </a:cubicBezTo>
                  <a:cubicBezTo>
                    <a:pt x="66" y="82"/>
                    <a:pt x="66" y="84"/>
                    <a:pt x="64" y="82"/>
                  </a:cubicBezTo>
                  <a:cubicBezTo>
                    <a:pt x="62" y="80"/>
                    <a:pt x="57" y="82"/>
                    <a:pt x="53" y="80"/>
                  </a:cubicBezTo>
                  <a:cubicBezTo>
                    <a:pt x="49" y="79"/>
                    <a:pt x="50" y="84"/>
                    <a:pt x="47" y="81"/>
                  </a:cubicBezTo>
                  <a:cubicBezTo>
                    <a:pt x="44" y="79"/>
                    <a:pt x="45" y="83"/>
                    <a:pt x="40" y="83"/>
                  </a:cubicBezTo>
                  <a:cubicBezTo>
                    <a:pt x="36" y="82"/>
                    <a:pt x="41" y="79"/>
                    <a:pt x="37" y="81"/>
                  </a:cubicBezTo>
                  <a:cubicBezTo>
                    <a:pt x="32" y="83"/>
                    <a:pt x="34" y="79"/>
                    <a:pt x="32" y="80"/>
                  </a:cubicBezTo>
                  <a:cubicBezTo>
                    <a:pt x="29" y="81"/>
                    <a:pt x="38" y="86"/>
                    <a:pt x="31" y="83"/>
                  </a:cubicBezTo>
                  <a:cubicBezTo>
                    <a:pt x="23" y="81"/>
                    <a:pt x="15" y="80"/>
                    <a:pt x="21" y="78"/>
                  </a:cubicBezTo>
                  <a:cubicBezTo>
                    <a:pt x="27" y="76"/>
                    <a:pt x="15" y="76"/>
                    <a:pt x="11" y="74"/>
                  </a:cubicBezTo>
                  <a:cubicBezTo>
                    <a:pt x="6" y="72"/>
                    <a:pt x="16" y="70"/>
                    <a:pt x="24" y="69"/>
                  </a:cubicBezTo>
                  <a:cubicBezTo>
                    <a:pt x="32" y="69"/>
                    <a:pt x="38" y="69"/>
                    <a:pt x="37" y="67"/>
                  </a:cubicBezTo>
                  <a:cubicBezTo>
                    <a:pt x="36" y="65"/>
                    <a:pt x="30" y="68"/>
                    <a:pt x="24" y="68"/>
                  </a:cubicBezTo>
                  <a:cubicBezTo>
                    <a:pt x="18" y="68"/>
                    <a:pt x="16" y="68"/>
                    <a:pt x="14" y="66"/>
                  </a:cubicBezTo>
                  <a:cubicBezTo>
                    <a:pt x="12" y="64"/>
                    <a:pt x="11" y="66"/>
                    <a:pt x="9" y="64"/>
                  </a:cubicBezTo>
                  <a:cubicBezTo>
                    <a:pt x="7" y="63"/>
                    <a:pt x="6" y="65"/>
                    <a:pt x="3" y="62"/>
                  </a:cubicBezTo>
                  <a:cubicBezTo>
                    <a:pt x="0" y="59"/>
                    <a:pt x="1" y="57"/>
                    <a:pt x="13" y="55"/>
                  </a:cubicBezTo>
                  <a:cubicBezTo>
                    <a:pt x="24" y="53"/>
                    <a:pt x="19" y="52"/>
                    <a:pt x="26" y="51"/>
                  </a:cubicBezTo>
                  <a:cubicBezTo>
                    <a:pt x="33" y="50"/>
                    <a:pt x="37" y="53"/>
                    <a:pt x="40" y="49"/>
                  </a:cubicBezTo>
                  <a:cubicBezTo>
                    <a:pt x="44" y="45"/>
                    <a:pt x="44" y="40"/>
                    <a:pt x="41" y="41"/>
                  </a:cubicBezTo>
                  <a:cubicBezTo>
                    <a:pt x="38" y="41"/>
                    <a:pt x="32" y="41"/>
                    <a:pt x="30" y="39"/>
                  </a:cubicBezTo>
                  <a:cubicBezTo>
                    <a:pt x="29" y="37"/>
                    <a:pt x="36" y="35"/>
                    <a:pt x="41" y="32"/>
                  </a:cubicBezTo>
                  <a:cubicBezTo>
                    <a:pt x="46" y="29"/>
                    <a:pt x="52" y="27"/>
                    <a:pt x="59" y="29"/>
                  </a:cubicBezTo>
                  <a:cubicBezTo>
                    <a:pt x="64" y="30"/>
                    <a:pt x="65" y="27"/>
                    <a:pt x="62" y="24"/>
                  </a:cubicBezTo>
                  <a:cubicBezTo>
                    <a:pt x="60" y="21"/>
                    <a:pt x="64" y="19"/>
                    <a:pt x="79" y="18"/>
                  </a:cubicBezTo>
                  <a:cubicBezTo>
                    <a:pt x="95" y="16"/>
                    <a:pt x="97" y="13"/>
                    <a:pt x="101" y="17"/>
                  </a:cubicBezTo>
                  <a:cubicBezTo>
                    <a:pt x="105" y="22"/>
                    <a:pt x="98" y="30"/>
                    <a:pt x="103" y="23"/>
                  </a:cubicBezTo>
                  <a:cubicBezTo>
                    <a:pt x="107" y="16"/>
                    <a:pt x="117" y="24"/>
                    <a:pt x="116" y="22"/>
                  </a:cubicBezTo>
                  <a:cubicBezTo>
                    <a:pt x="114" y="18"/>
                    <a:pt x="126" y="23"/>
                    <a:pt x="120" y="19"/>
                  </a:cubicBezTo>
                  <a:cubicBezTo>
                    <a:pt x="113" y="15"/>
                    <a:pt x="112" y="13"/>
                    <a:pt x="120" y="14"/>
                  </a:cubicBezTo>
                  <a:cubicBezTo>
                    <a:pt x="128" y="14"/>
                    <a:pt x="131" y="17"/>
                    <a:pt x="138" y="18"/>
                  </a:cubicBezTo>
                  <a:cubicBezTo>
                    <a:pt x="145" y="19"/>
                    <a:pt x="144" y="23"/>
                    <a:pt x="148" y="22"/>
                  </a:cubicBezTo>
                  <a:cubicBezTo>
                    <a:pt x="152" y="22"/>
                    <a:pt x="145" y="17"/>
                    <a:pt x="151" y="16"/>
                  </a:cubicBezTo>
                  <a:cubicBezTo>
                    <a:pt x="160" y="15"/>
                    <a:pt x="135" y="10"/>
                    <a:pt x="145" y="11"/>
                  </a:cubicBezTo>
                  <a:cubicBezTo>
                    <a:pt x="156" y="11"/>
                    <a:pt x="163" y="11"/>
                    <a:pt x="167" y="12"/>
                  </a:cubicBezTo>
                  <a:cubicBezTo>
                    <a:pt x="172" y="14"/>
                    <a:pt x="177" y="13"/>
                    <a:pt x="171" y="12"/>
                  </a:cubicBezTo>
                  <a:cubicBezTo>
                    <a:pt x="166" y="11"/>
                    <a:pt x="160" y="10"/>
                    <a:pt x="153" y="10"/>
                  </a:cubicBezTo>
                  <a:cubicBezTo>
                    <a:pt x="146" y="9"/>
                    <a:pt x="138" y="10"/>
                    <a:pt x="137" y="9"/>
                  </a:cubicBezTo>
                  <a:cubicBezTo>
                    <a:pt x="136" y="7"/>
                    <a:pt x="144" y="7"/>
                    <a:pt x="151" y="6"/>
                  </a:cubicBezTo>
                  <a:cubicBezTo>
                    <a:pt x="158" y="5"/>
                    <a:pt x="163" y="6"/>
                    <a:pt x="167" y="8"/>
                  </a:cubicBezTo>
                  <a:cubicBezTo>
                    <a:pt x="171" y="10"/>
                    <a:pt x="178" y="9"/>
                    <a:pt x="179" y="8"/>
                  </a:cubicBezTo>
                  <a:cubicBezTo>
                    <a:pt x="180" y="8"/>
                    <a:pt x="188" y="7"/>
                    <a:pt x="183" y="7"/>
                  </a:cubicBezTo>
                  <a:cubicBezTo>
                    <a:pt x="178" y="6"/>
                    <a:pt x="177" y="3"/>
                    <a:pt x="180" y="3"/>
                  </a:cubicBezTo>
                  <a:cubicBezTo>
                    <a:pt x="184" y="3"/>
                    <a:pt x="183" y="2"/>
                    <a:pt x="188" y="3"/>
                  </a:cubicBezTo>
                  <a:cubicBezTo>
                    <a:pt x="193" y="4"/>
                    <a:pt x="186" y="1"/>
                    <a:pt x="196" y="2"/>
                  </a:cubicBezTo>
                  <a:cubicBezTo>
                    <a:pt x="206" y="2"/>
                    <a:pt x="208" y="0"/>
                    <a:pt x="225" y="2"/>
                  </a:cubicBezTo>
                  <a:cubicBezTo>
                    <a:pt x="236" y="3"/>
                    <a:pt x="252" y="5"/>
                    <a:pt x="247" y="5"/>
                  </a:cubicBezTo>
                  <a:cubicBezTo>
                    <a:pt x="242" y="6"/>
                    <a:pt x="225" y="6"/>
                    <a:pt x="220" y="7"/>
                  </a:cubicBezTo>
                  <a:cubicBezTo>
                    <a:pt x="215" y="8"/>
                    <a:pt x="206" y="8"/>
                    <a:pt x="213" y="9"/>
                  </a:cubicBezTo>
                  <a:cubicBezTo>
                    <a:pt x="221" y="10"/>
                    <a:pt x="223" y="6"/>
                    <a:pt x="233" y="7"/>
                  </a:cubicBezTo>
                  <a:cubicBezTo>
                    <a:pt x="244" y="9"/>
                    <a:pt x="248" y="5"/>
                    <a:pt x="251" y="7"/>
                  </a:cubicBezTo>
                  <a:cubicBezTo>
                    <a:pt x="255" y="9"/>
                    <a:pt x="244" y="12"/>
                    <a:pt x="251" y="10"/>
                  </a:cubicBezTo>
                  <a:cubicBezTo>
                    <a:pt x="258" y="9"/>
                    <a:pt x="263" y="11"/>
                    <a:pt x="268" y="12"/>
                  </a:cubicBezTo>
                  <a:cubicBezTo>
                    <a:pt x="273" y="13"/>
                    <a:pt x="264" y="16"/>
                    <a:pt x="258" y="17"/>
                  </a:cubicBezTo>
                  <a:cubicBezTo>
                    <a:pt x="249" y="19"/>
                    <a:pt x="237" y="17"/>
                    <a:pt x="227" y="18"/>
                  </a:cubicBezTo>
                  <a:cubicBezTo>
                    <a:pt x="217" y="20"/>
                    <a:pt x="206" y="21"/>
                    <a:pt x="209" y="24"/>
                  </a:cubicBezTo>
                  <a:cubicBezTo>
                    <a:pt x="211" y="25"/>
                    <a:pt x="227" y="19"/>
                    <a:pt x="241" y="19"/>
                  </a:cubicBezTo>
                  <a:cubicBezTo>
                    <a:pt x="254" y="20"/>
                    <a:pt x="251" y="21"/>
                    <a:pt x="246" y="23"/>
                  </a:cubicBezTo>
                  <a:cubicBezTo>
                    <a:pt x="241" y="25"/>
                    <a:pt x="247" y="25"/>
                    <a:pt x="252" y="23"/>
                  </a:cubicBezTo>
                  <a:cubicBezTo>
                    <a:pt x="258" y="22"/>
                    <a:pt x="252" y="19"/>
                    <a:pt x="261" y="19"/>
                  </a:cubicBezTo>
                  <a:cubicBezTo>
                    <a:pt x="270" y="19"/>
                    <a:pt x="268" y="24"/>
                    <a:pt x="261" y="29"/>
                  </a:cubicBezTo>
                  <a:cubicBezTo>
                    <a:pt x="254" y="34"/>
                    <a:pt x="259" y="34"/>
                    <a:pt x="267" y="28"/>
                  </a:cubicBezTo>
                  <a:cubicBezTo>
                    <a:pt x="275" y="23"/>
                    <a:pt x="279" y="22"/>
                    <a:pt x="277" y="24"/>
                  </a:cubicBezTo>
                  <a:cubicBezTo>
                    <a:pt x="275" y="26"/>
                    <a:pt x="280" y="24"/>
                    <a:pt x="284" y="25"/>
                  </a:cubicBezTo>
                  <a:cubicBezTo>
                    <a:pt x="288" y="26"/>
                    <a:pt x="286" y="21"/>
                    <a:pt x="294" y="20"/>
                  </a:cubicBezTo>
                  <a:cubicBezTo>
                    <a:pt x="302" y="20"/>
                    <a:pt x="321" y="23"/>
                    <a:pt x="317" y="25"/>
                  </a:cubicBezTo>
                  <a:cubicBezTo>
                    <a:pt x="312" y="27"/>
                    <a:pt x="310" y="29"/>
                    <a:pt x="305" y="29"/>
                  </a:cubicBezTo>
                  <a:cubicBezTo>
                    <a:pt x="298" y="29"/>
                    <a:pt x="309" y="32"/>
                    <a:pt x="303" y="32"/>
                  </a:cubicBezTo>
                  <a:cubicBezTo>
                    <a:pt x="297" y="33"/>
                    <a:pt x="294" y="34"/>
                    <a:pt x="290" y="33"/>
                  </a:cubicBezTo>
                  <a:cubicBezTo>
                    <a:pt x="286" y="32"/>
                    <a:pt x="287" y="35"/>
                    <a:pt x="280" y="35"/>
                  </a:cubicBezTo>
                  <a:cubicBezTo>
                    <a:pt x="273" y="34"/>
                    <a:pt x="285" y="36"/>
                    <a:pt x="289" y="35"/>
                  </a:cubicBezTo>
                  <a:cubicBezTo>
                    <a:pt x="292" y="34"/>
                    <a:pt x="300" y="35"/>
                    <a:pt x="296" y="37"/>
                  </a:cubicBezTo>
                  <a:cubicBezTo>
                    <a:pt x="293" y="38"/>
                    <a:pt x="287" y="40"/>
                    <a:pt x="282" y="38"/>
                  </a:cubicBezTo>
                  <a:cubicBezTo>
                    <a:pt x="277" y="37"/>
                    <a:pt x="270" y="44"/>
                    <a:pt x="276" y="42"/>
                  </a:cubicBezTo>
                  <a:cubicBezTo>
                    <a:pt x="282" y="40"/>
                    <a:pt x="292" y="39"/>
                    <a:pt x="290" y="41"/>
                  </a:cubicBezTo>
                  <a:cubicBezTo>
                    <a:pt x="287" y="44"/>
                    <a:pt x="286" y="44"/>
                    <a:pt x="282" y="44"/>
                  </a:cubicBezTo>
                  <a:cubicBezTo>
                    <a:pt x="278" y="44"/>
                    <a:pt x="278" y="48"/>
                    <a:pt x="281" y="48"/>
                  </a:cubicBezTo>
                  <a:cubicBezTo>
                    <a:pt x="284" y="49"/>
                    <a:pt x="279" y="52"/>
                    <a:pt x="277" y="53"/>
                  </a:cubicBezTo>
                  <a:cubicBezTo>
                    <a:pt x="276" y="54"/>
                    <a:pt x="273" y="51"/>
                    <a:pt x="271" y="56"/>
                  </a:cubicBezTo>
                  <a:cubicBezTo>
                    <a:pt x="270" y="61"/>
                    <a:pt x="265" y="66"/>
                    <a:pt x="268" y="66"/>
                  </a:cubicBezTo>
                  <a:cubicBezTo>
                    <a:pt x="271" y="66"/>
                    <a:pt x="267" y="60"/>
                    <a:pt x="276" y="63"/>
                  </a:cubicBezTo>
                  <a:cubicBezTo>
                    <a:pt x="284" y="66"/>
                    <a:pt x="285" y="68"/>
                    <a:pt x="279" y="66"/>
                  </a:cubicBezTo>
                  <a:cubicBezTo>
                    <a:pt x="273" y="65"/>
                    <a:pt x="271" y="65"/>
                    <a:pt x="277" y="69"/>
                  </a:cubicBezTo>
                  <a:cubicBezTo>
                    <a:pt x="283" y="72"/>
                    <a:pt x="282" y="67"/>
                    <a:pt x="285" y="69"/>
                  </a:cubicBezTo>
                  <a:cubicBezTo>
                    <a:pt x="289" y="72"/>
                    <a:pt x="287" y="77"/>
                    <a:pt x="283" y="75"/>
                  </a:cubicBezTo>
                  <a:cubicBezTo>
                    <a:pt x="280" y="74"/>
                    <a:pt x="275" y="72"/>
                    <a:pt x="271" y="75"/>
                  </a:cubicBezTo>
                  <a:cubicBezTo>
                    <a:pt x="266" y="78"/>
                    <a:pt x="267" y="72"/>
                    <a:pt x="264" y="75"/>
                  </a:cubicBezTo>
                  <a:cubicBezTo>
                    <a:pt x="261" y="77"/>
                    <a:pt x="268" y="76"/>
                    <a:pt x="268" y="79"/>
                  </a:cubicBezTo>
                  <a:cubicBezTo>
                    <a:pt x="268" y="82"/>
                    <a:pt x="277" y="79"/>
                    <a:pt x="278" y="81"/>
                  </a:cubicBezTo>
                  <a:cubicBezTo>
                    <a:pt x="280" y="83"/>
                    <a:pt x="273" y="82"/>
                    <a:pt x="279" y="85"/>
                  </a:cubicBezTo>
                  <a:cubicBezTo>
                    <a:pt x="284" y="87"/>
                    <a:pt x="278" y="84"/>
                    <a:pt x="280" y="88"/>
                  </a:cubicBezTo>
                  <a:cubicBezTo>
                    <a:pt x="283" y="91"/>
                    <a:pt x="278" y="93"/>
                    <a:pt x="277" y="91"/>
                  </a:cubicBezTo>
                  <a:cubicBezTo>
                    <a:pt x="275" y="88"/>
                    <a:pt x="270" y="96"/>
                    <a:pt x="276" y="96"/>
                  </a:cubicBezTo>
                  <a:cubicBezTo>
                    <a:pt x="281" y="97"/>
                    <a:pt x="283" y="99"/>
                    <a:pt x="280" y="100"/>
                  </a:cubicBezTo>
                  <a:cubicBezTo>
                    <a:pt x="275" y="102"/>
                    <a:pt x="277" y="99"/>
                    <a:pt x="272" y="98"/>
                  </a:cubicBezTo>
                  <a:cubicBezTo>
                    <a:pt x="267" y="98"/>
                    <a:pt x="262" y="103"/>
                    <a:pt x="267" y="103"/>
                  </a:cubicBezTo>
                  <a:cubicBezTo>
                    <a:pt x="272" y="103"/>
                    <a:pt x="277" y="103"/>
                    <a:pt x="275" y="107"/>
                  </a:cubicBezTo>
                  <a:cubicBezTo>
                    <a:pt x="272" y="110"/>
                    <a:pt x="272" y="106"/>
                    <a:pt x="268" y="109"/>
                  </a:cubicBezTo>
                  <a:cubicBezTo>
                    <a:pt x="263" y="113"/>
                    <a:pt x="258" y="105"/>
                    <a:pt x="253" y="107"/>
                  </a:cubicBezTo>
                  <a:cubicBezTo>
                    <a:pt x="249" y="108"/>
                    <a:pt x="248" y="111"/>
                    <a:pt x="244" y="110"/>
                  </a:cubicBezTo>
                  <a:cubicBezTo>
                    <a:pt x="255" y="113"/>
                    <a:pt x="247" y="113"/>
                    <a:pt x="251" y="115"/>
                  </a:cubicBezTo>
                  <a:cubicBezTo>
                    <a:pt x="256" y="118"/>
                    <a:pt x="249" y="118"/>
                    <a:pt x="257" y="121"/>
                  </a:cubicBezTo>
                  <a:cubicBezTo>
                    <a:pt x="262" y="122"/>
                    <a:pt x="265" y="122"/>
                    <a:pt x="264" y="125"/>
                  </a:cubicBezTo>
                  <a:cubicBezTo>
                    <a:pt x="263" y="127"/>
                    <a:pt x="269" y="123"/>
                    <a:pt x="267" y="125"/>
                  </a:cubicBezTo>
                  <a:cubicBezTo>
                    <a:pt x="264" y="128"/>
                    <a:pt x="263" y="126"/>
                    <a:pt x="264" y="128"/>
                  </a:cubicBezTo>
                  <a:cubicBezTo>
                    <a:pt x="265" y="131"/>
                    <a:pt x="269" y="124"/>
                    <a:pt x="268" y="128"/>
                  </a:cubicBezTo>
                  <a:cubicBezTo>
                    <a:pt x="268" y="132"/>
                    <a:pt x="271" y="138"/>
                    <a:pt x="268" y="137"/>
                  </a:cubicBezTo>
                  <a:cubicBezTo>
                    <a:pt x="265" y="137"/>
                    <a:pt x="265" y="136"/>
                    <a:pt x="263" y="137"/>
                  </a:cubicBezTo>
                  <a:cubicBezTo>
                    <a:pt x="261" y="138"/>
                    <a:pt x="255" y="136"/>
                    <a:pt x="255" y="133"/>
                  </a:cubicBezTo>
                  <a:cubicBezTo>
                    <a:pt x="255" y="130"/>
                    <a:pt x="254" y="129"/>
                    <a:pt x="251" y="128"/>
                  </a:cubicBezTo>
                  <a:cubicBezTo>
                    <a:pt x="249" y="128"/>
                    <a:pt x="248" y="126"/>
                    <a:pt x="243" y="126"/>
                  </a:cubicBezTo>
                  <a:cubicBezTo>
                    <a:pt x="239" y="126"/>
                    <a:pt x="239" y="127"/>
                    <a:pt x="244" y="127"/>
                  </a:cubicBezTo>
                  <a:cubicBezTo>
                    <a:pt x="249" y="128"/>
                    <a:pt x="250" y="130"/>
                    <a:pt x="245" y="132"/>
                  </a:cubicBezTo>
                  <a:cubicBezTo>
                    <a:pt x="240" y="133"/>
                    <a:pt x="239" y="134"/>
                    <a:pt x="238" y="132"/>
                  </a:cubicBezTo>
                  <a:cubicBezTo>
                    <a:pt x="237" y="131"/>
                    <a:pt x="237" y="132"/>
                    <a:pt x="235" y="135"/>
                  </a:cubicBezTo>
                  <a:cubicBezTo>
                    <a:pt x="232" y="139"/>
                    <a:pt x="234" y="138"/>
                    <a:pt x="240" y="137"/>
                  </a:cubicBezTo>
                  <a:cubicBezTo>
                    <a:pt x="245" y="136"/>
                    <a:pt x="245" y="137"/>
                    <a:pt x="243" y="138"/>
                  </a:cubicBezTo>
                  <a:cubicBezTo>
                    <a:pt x="242" y="139"/>
                    <a:pt x="242" y="137"/>
                    <a:pt x="238" y="139"/>
                  </a:cubicBezTo>
                  <a:cubicBezTo>
                    <a:pt x="235" y="142"/>
                    <a:pt x="237" y="143"/>
                    <a:pt x="239" y="141"/>
                  </a:cubicBezTo>
                  <a:cubicBezTo>
                    <a:pt x="242" y="138"/>
                    <a:pt x="243" y="140"/>
                    <a:pt x="246" y="13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45" name="Google Shape;145;p43"/>
            <p:cNvSpPr/>
            <p:nvPr/>
          </p:nvSpPr>
          <p:spPr>
            <a:xfrm>
              <a:off x="6792122" y="4802327"/>
              <a:ext cx="177465" cy="415993"/>
            </a:xfrm>
            <a:custGeom>
              <a:rect b="b" l="l" r="r" t="t"/>
              <a:pathLst>
                <a:path extrusionOk="0" h="92" w="39">
                  <a:moveTo>
                    <a:pt x="30" y="8"/>
                  </a:moveTo>
                  <a:cubicBezTo>
                    <a:pt x="30" y="4"/>
                    <a:pt x="30" y="5"/>
                    <a:pt x="31" y="3"/>
                  </a:cubicBezTo>
                  <a:cubicBezTo>
                    <a:pt x="33" y="0"/>
                    <a:pt x="33" y="6"/>
                    <a:pt x="35" y="7"/>
                  </a:cubicBezTo>
                  <a:cubicBezTo>
                    <a:pt x="37" y="8"/>
                    <a:pt x="37" y="19"/>
                    <a:pt x="38" y="21"/>
                  </a:cubicBezTo>
                  <a:cubicBezTo>
                    <a:pt x="39" y="24"/>
                    <a:pt x="37" y="29"/>
                    <a:pt x="36" y="27"/>
                  </a:cubicBezTo>
                  <a:cubicBezTo>
                    <a:pt x="34" y="22"/>
                    <a:pt x="33" y="25"/>
                    <a:pt x="34" y="28"/>
                  </a:cubicBezTo>
                  <a:cubicBezTo>
                    <a:pt x="36" y="30"/>
                    <a:pt x="34" y="30"/>
                    <a:pt x="35" y="33"/>
                  </a:cubicBezTo>
                  <a:cubicBezTo>
                    <a:pt x="35" y="35"/>
                    <a:pt x="32" y="33"/>
                    <a:pt x="33" y="38"/>
                  </a:cubicBezTo>
                  <a:cubicBezTo>
                    <a:pt x="34" y="43"/>
                    <a:pt x="32" y="44"/>
                    <a:pt x="29" y="54"/>
                  </a:cubicBezTo>
                  <a:cubicBezTo>
                    <a:pt x="26" y="68"/>
                    <a:pt x="22" y="87"/>
                    <a:pt x="19" y="87"/>
                  </a:cubicBezTo>
                  <a:cubicBezTo>
                    <a:pt x="17" y="87"/>
                    <a:pt x="12" y="92"/>
                    <a:pt x="10" y="89"/>
                  </a:cubicBezTo>
                  <a:cubicBezTo>
                    <a:pt x="8" y="87"/>
                    <a:pt x="6" y="89"/>
                    <a:pt x="4" y="84"/>
                  </a:cubicBezTo>
                  <a:cubicBezTo>
                    <a:pt x="1" y="78"/>
                    <a:pt x="4" y="77"/>
                    <a:pt x="3" y="75"/>
                  </a:cubicBezTo>
                  <a:cubicBezTo>
                    <a:pt x="1" y="72"/>
                    <a:pt x="0" y="71"/>
                    <a:pt x="1" y="65"/>
                  </a:cubicBezTo>
                  <a:cubicBezTo>
                    <a:pt x="2" y="60"/>
                    <a:pt x="3" y="64"/>
                    <a:pt x="4" y="60"/>
                  </a:cubicBezTo>
                  <a:cubicBezTo>
                    <a:pt x="5" y="57"/>
                    <a:pt x="8" y="56"/>
                    <a:pt x="7" y="52"/>
                  </a:cubicBezTo>
                  <a:cubicBezTo>
                    <a:pt x="6" y="48"/>
                    <a:pt x="5" y="48"/>
                    <a:pt x="6" y="46"/>
                  </a:cubicBezTo>
                  <a:cubicBezTo>
                    <a:pt x="6" y="44"/>
                    <a:pt x="4" y="44"/>
                    <a:pt x="5" y="41"/>
                  </a:cubicBezTo>
                  <a:cubicBezTo>
                    <a:pt x="6" y="37"/>
                    <a:pt x="3" y="39"/>
                    <a:pt x="6" y="34"/>
                  </a:cubicBezTo>
                  <a:cubicBezTo>
                    <a:pt x="8" y="29"/>
                    <a:pt x="5" y="28"/>
                    <a:pt x="8" y="29"/>
                  </a:cubicBezTo>
                  <a:cubicBezTo>
                    <a:pt x="11" y="29"/>
                    <a:pt x="9" y="27"/>
                    <a:pt x="12" y="27"/>
                  </a:cubicBezTo>
                  <a:cubicBezTo>
                    <a:pt x="19" y="26"/>
                    <a:pt x="17" y="24"/>
                    <a:pt x="21" y="20"/>
                  </a:cubicBezTo>
                  <a:cubicBezTo>
                    <a:pt x="25" y="16"/>
                    <a:pt x="26" y="16"/>
                    <a:pt x="25" y="14"/>
                  </a:cubicBezTo>
                  <a:cubicBezTo>
                    <a:pt x="23" y="11"/>
                    <a:pt x="29" y="15"/>
                    <a:pt x="30" y="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46" name="Google Shape;146;p43"/>
            <p:cNvSpPr/>
            <p:nvPr/>
          </p:nvSpPr>
          <p:spPr>
            <a:xfrm>
              <a:off x="3023369" y="3514272"/>
              <a:ext cx="717493" cy="541936"/>
            </a:xfrm>
            <a:custGeom>
              <a:rect b="b" l="l" r="r" t="t"/>
              <a:pathLst>
                <a:path extrusionOk="0" h="120" w="159">
                  <a:moveTo>
                    <a:pt x="146" y="99"/>
                  </a:moveTo>
                  <a:cubicBezTo>
                    <a:pt x="136" y="99"/>
                    <a:pt x="136" y="99"/>
                    <a:pt x="136" y="99"/>
                  </a:cubicBezTo>
                  <a:cubicBezTo>
                    <a:pt x="136" y="103"/>
                    <a:pt x="136" y="103"/>
                    <a:pt x="136" y="103"/>
                  </a:cubicBezTo>
                  <a:cubicBezTo>
                    <a:pt x="134" y="103"/>
                    <a:pt x="134" y="103"/>
                    <a:pt x="134" y="103"/>
                  </a:cubicBezTo>
                  <a:cubicBezTo>
                    <a:pt x="134" y="103"/>
                    <a:pt x="135" y="103"/>
                    <a:pt x="135" y="104"/>
                  </a:cubicBezTo>
                  <a:cubicBezTo>
                    <a:pt x="136" y="105"/>
                    <a:pt x="137" y="105"/>
                    <a:pt x="138" y="107"/>
                  </a:cubicBezTo>
                  <a:cubicBezTo>
                    <a:pt x="138" y="109"/>
                    <a:pt x="140" y="106"/>
                    <a:pt x="139" y="110"/>
                  </a:cubicBezTo>
                  <a:cubicBezTo>
                    <a:pt x="132" y="110"/>
                    <a:pt x="132" y="110"/>
                    <a:pt x="132" y="110"/>
                  </a:cubicBezTo>
                  <a:cubicBezTo>
                    <a:pt x="130" y="115"/>
                    <a:pt x="130" y="115"/>
                    <a:pt x="130" y="115"/>
                  </a:cubicBezTo>
                  <a:cubicBezTo>
                    <a:pt x="131" y="116"/>
                    <a:pt x="131" y="116"/>
                    <a:pt x="131" y="116"/>
                  </a:cubicBezTo>
                  <a:cubicBezTo>
                    <a:pt x="131" y="116"/>
                    <a:pt x="130" y="117"/>
                    <a:pt x="130" y="118"/>
                  </a:cubicBezTo>
                  <a:cubicBezTo>
                    <a:pt x="130" y="119"/>
                    <a:pt x="130" y="120"/>
                    <a:pt x="130" y="120"/>
                  </a:cubicBezTo>
                  <a:cubicBezTo>
                    <a:pt x="125" y="116"/>
                    <a:pt x="125" y="111"/>
                    <a:pt x="118" y="110"/>
                  </a:cubicBezTo>
                  <a:cubicBezTo>
                    <a:pt x="112" y="108"/>
                    <a:pt x="112" y="115"/>
                    <a:pt x="105" y="112"/>
                  </a:cubicBezTo>
                  <a:cubicBezTo>
                    <a:pt x="98" y="110"/>
                    <a:pt x="85" y="104"/>
                    <a:pt x="81" y="100"/>
                  </a:cubicBezTo>
                  <a:cubicBezTo>
                    <a:pt x="77" y="96"/>
                    <a:pt x="75" y="99"/>
                    <a:pt x="70" y="94"/>
                  </a:cubicBezTo>
                  <a:cubicBezTo>
                    <a:pt x="66" y="90"/>
                    <a:pt x="63" y="90"/>
                    <a:pt x="61" y="86"/>
                  </a:cubicBezTo>
                  <a:cubicBezTo>
                    <a:pt x="58" y="81"/>
                    <a:pt x="64" y="79"/>
                    <a:pt x="61" y="75"/>
                  </a:cubicBezTo>
                  <a:cubicBezTo>
                    <a:pt x="59" y="70"/>
                    <a:pt x="62" y="69"/>
                    <a:pt x="52" y="59"/>
                  </a:cubicBezTo>
                  <a:cubicBezTo>
                    <a:pt x="44" y="52"/>
                    <a:pt x="48" y="52"/>
                    <a:pt x="42" y="49"/>
                  </a:cubicBezTo>
                  <a:cubicBezTo>
                    <a:pt x="37" y="46"/>
                    <a:pt x="45" y="43"/>
                    <a:pt x="39" y="40"/>
                  </a:cubicBezTo>
                  <a:cubicBezTo>
                    <a:pt x="33" y="38"/>
                    <a:pt x="36" y="35"/>
                    <a:pt x="32" y="33"/>
                  </a:cubicBezTo>
                  <a:cubicBezTo>
                    <a:pt x="28" y="30"/>
                    <a:pt x="24" y="23"/>
                    <a:pt x="22" y="16"/>
                  </a:cubicBezTo>
                  <a:cubicBezTo>
                    <a:pt x="20" y="10"/>
                    <a:pt x="20" y="10"/>
                    <a:pt x="18" y="9"/>
                  </a:cubicBezTo>
                  <a:cubicBezTo>
                    <a:pt x="15" y="8"/>
                    <a:pt x="17" y="9"/>
                    <a:pt x="13" y="7"/>
                  </a:cubicBezTo>
                  <a:cubicBezTo>
                    <a:pt x="10" y="5"/>
                    <a:pt x="13" y="16"/>
                    <a:pt x="15" y="20"/>
                  </a:cubicBezTo>
                  <a:cubicBezTo>
                    <a:pt x="17" y="24"/>
                    <a:pt x="21" y="26"/>
                    <a:pt x="22" y="31"/>
                  </a:cubicBezTo>
                  <a:cubicBezTo>
                    <a:pt x="24" y="36"/>
                    <a:pt x="27" y="37"/>
                    <a:pt x="29" y="41"/>
                  </a:cubicBezTo>
                  <a:cubicBezTo>
                    <a:pt x="31" y="46"/>
                    <a:pt x="30" y="45"/>
                    <a:pt x="32" y="50"/>
                  </a:cubicBezTo>
                  <a:cubicBezTo>
                    <a:pt x="35" y="55"/>
                    <a:pt x="33" y="55"/>
                    <a:pt x="34" y="57"/>
                  </a:cubicBezTo>
                  <a:cubicBezTo>
                    <a:pt x="36" y="59"/>
                    <a:pt x="36" y="55"/>
                    <a:pt x="38" y="59"/>
                  </a:cubicBezTo>
                  <a:cubicBezTo>
                    <a:pt x="40" y="63"/>
                    <a:pt x="42" y="63"/>
                    <a:pt x="39" y="65"/>
                  </a:cubicBezTo>
                  <a:cubicBezTo>
                    <a:pt x="36" y="67"/>
                    <a:pt x="38" y="63"/>
                    <a:pt x="30" y="57"/>
                  </a:cubicBezTo>
                  <a:cubicBezTo>
                    <a:pt x="21" y="52"/>
                    <a:pt x="29" y="47"/>
                    <a:pt x="24" y="44"/>
                  </a:cubicBezTo>
                  <a:cubicBezTo>
                    <a:pt x="20" y="40"/>
                    <a:pt x="16" y="39"/>
                    <a:pt x="12" y="35"/>
                  </a:cubicBezTo>
                  <a:cubicBezTo>
                    <a:pt x="9" y="31"/>
                    <a:pt x="15" y="36"/>
                    <a:pt x="15" y="31"/>
                  </a:cubicBezTo>
                  <a:cubicBezTo>
                    <a:pt x="16" y="26"/>
                    <a:pt x="10" y="24"/>
                    <a:pt x="8" y="20"/>
                  </a:cubicBezTo>
                  <a:cubicBezTo>
                    <a:pt x="5" y="17"/>
                    <a:pt x="6" y="13"/>
                    <a:pt x="0" y="2"/>
                  </a:cubicBezTo>
                  <a:cubicBezTo>
                    <a:pt x="3" y="1"/>
                    <a:pt x="10" y="1"/>
                    <a:pt x="12" y="0"/>
                  </a:cubicBezTo>
                  <a:cubicBezTo>
                    <a:pt x="12" y="2"/>
                    <a:pt x="12" y="2"/>
                    <a:pt x="12" y="2"/>
                  </a:cubicBezTo>
                  <a:cubicBezTo>
                    <a:pt x="15" y="3"/>
                    <a:pt x="30" y="9"/>
                    <a:pt x="32" y="10"/>
                  </a:cubicBezTo>
                  <a:cubicBezTo>
                    <a:pt x="47" y="10"/>
                    <a:pt x="47" y="10"/>
                    <a:pt x="47" y="10"/>
                  </a:cubicBezTo>
                  <a:cubicBezTo>
                    <a:pt x="47" y="7"/>
                    <a:pt x="47" y="7"/>
                    <a:pt x="47" y="7"/>
                  </a:cubicBezTo>
                  <a:cubicBezTo>
                    <a:pt x="55" y="7"/>
                    <a:pt x="55" y="7"/>
                    <a:pt x="55" y="7"/>
                  </a:cubicBezTo>
                  <a:cubicBezTo>
                    <a:pt x="55" y="7"/>
                    <a:pt x="61" y="13"/>
                    <a:pt x="63" y="15"/>
                  </a:cubicBezTo>
                  <a:cubicBezTo>
                    <a:pt x="66" y="17"/>
                    <a:pt x="65" y="22"/>
                    <a:pt x="70" y="25"/>
                  </a:cubicBezTo>
                  <a:cubicBezTo>
                    <a:pt x="76" y="27"/>
                    <a:pt x="72" y="18"/>
                    <a:pt x="79" y="19"/>
                  </a:cubicBezTo>
                  <a:cubicBezTo>
                    <a:pt x="85" y="20"/>
                    <a:pt x="86" y="28"/>
                    <a:pt x="90" y="33"/>
                  </a:cubicBezTo>
                  <a:cubicBezTo>
                    <a:pt x="94" y="38"/>
                    <a:pt x="91" y="44"/>
                    <a:pt x="100" y="45"/>
                  </a:cubicBezTo>
                  <a:cubicBezTo>
                    <a:pt x="101" y="45"/>
                    <a:pt x="103" y="47"/>
                    <a:pt x="103" y="46"/>
                  </a:cubicBezTo>
                  <a:cubicBezTo>
                    <a:pt x="103" y="46"/>
                    <a:pt x="103" y="46"/>
                    <a:pt x="104" y="46"/>
                  </a:cubicBezTo>
                  <a:cubicBezTo>
                    <a:pt x="104" y="50"/>
                    <a:pt x="102" y="50"/>
                    <a:pt x="101" y="57"/>
                  </a:cubicBezTo>
                  <a:cubicBezTo>
                    <a:pt x="100" y="65"/>
                    <a:pt x="101" y="65"/>
                    <a:pt x="101" y="67"/>
                  </a:cubicBezTo>
                  <a:cubicBezTo>
                    <a:pt x="100" y="68"/>
                    <a:pt x="100" y="67"/>
                    <a:pt x="101" y="69"/>
                  </a:cubicBezTo>
                  <a:cubicBezTo>
                    <a:pt x="101" y="72"/>
                    <a:pt x="101" y="75"/>
                    <a:pt x="102" y="75"/>
                  </a:cubicBezTo>
                  <a:cubicBezTo>
                    <a:pt x="103" y="75"/>
                    <a:pt x="102" y="79"/>
                    <a:pt x="105" y="82"/>
                  </a:cubicBezTo>
                  <a:cubicBezTo>
                    <a:pt x="110" y="87"/>
                    <a:pt x="108" y="92"/>
                    <a:pt x="113" y="93"/>
                  </a:cubicBezTo>
                  <a:cubicBezTo>
                    <a:pt x="118" y="94"/>
                    <a:pt x="117" y="97"/>
                    <a:pt x="119" y="97"/>
                  </a:cubicBezTo>
                  <a:cubicBezTo>
                    <a:pt x="121" y="96"/>
                    <a:pt x="121" y="95"/>
                    <a:pt x="124" y="95"/>
                  </a:cubicBezTo>
                  <a:cubicBezTo>
                    <a:pt x="129" y="94"/>
                    <a:pt x="126" y="94"/>
                    <a:pt x="129" y="93"/>
                  </a:cubicBezTo>
                  <a:cubicBezTo>
                    <a:pt x="131" y="93"/>
                    <a:pt x="132" y="93"/>
                    <a:pt x="132" y="94"/>
                  </a:cubicBezTo>
                  <a:cubicBezTo>
                    <a:pt x="132" y="96"/>
                    <a:pt x="134" y="95"/>
                    <a:pt x="134" y="94"/>
                  </a:cubicBezTo>
                  <a:cubicBezTo>
                    <a:pt x="135" y="92"/>
                    <a:pt x="133" y="93"/>
                    <a:pt x="134" y="92"/>
                  </a:cubicBezTo>
                  <a:cubicBezTo>
                    <a:pt x="135" y="91"/>
                    <a:pt x="137" y="91"/>
                    <a:pt x="138" y="88"/>
                  </a:cubicBezTo>
                  <a:cubicBezTo>
                    <a:pt x="138" y="84"/>
                    <a:pt x="139" y="87"/>
                    <a:pt x="139" y="83"/>
                  </a:cubicBezTo>
                  <a:cubicBezTo>
                    <a:pt x="138" y="80"/>
                    <a:pt x="139" y="81"/>
                    <a:pt x="139" y="79"/>
                  </a:cubicBezTo>
                  <a:cubicBezTo>
                    <a:pt x="139" y="77"/>
                    <a:pt x="143" y="76"/>
                    <a:pt x="146" y="76"/>
                  </a:cubicBezTo>
                  <a:cubicBezTo>
                    <a:pt x="149" y="76"/>
                    <a:pt x="147" y="75"/>
                    <a:pt x="150" y="75"/>
                  </a:cubicBezTo>
                  <a:cubicBezTo>
                    <a:pt x="153" y="74"/>
                    <a:pt x="155" y="76"/>
                    <a:pt x="156" y="75"/>
                  </a:cubicBezTo>
                  <a:cubicBezTo>
                    <a:pt x="157" y="75"/>
                    <a:pt x="156" y="75"/>
                    <a:pt x="155" y="75"/>
                  </a:cubicBezTo>
                  <a:cubicBezTo>
                    <a:pt x="155" y="75"/>
                    <a:pt x="156" y="74"/>
                    <a:pt x="157" y="75"/>
                  </a:cubicBezTo>
                  <a:cubicBezTo>
                    <a:pt x="158" y="76"/>
                    <a:pt x="158" y="75"/>
                    <a:pt x="158" y="76"/>
                  </a:cubicBezTo>
                  <a:cubicBezTo>
                    <a:pt x="158" y="78"/>
                    <a:pt x="159" y="77"/>
                    <a:pt x="157" y="80"/>
                  </a:cubicBezTo>
                  <a:cubicBezTo>
                    <a:pt x="154" y="84"/>
                    <a:pt x="155" y="86"/>
                    <a:pt x="154" y="86"/>
                  </a:cubicBezTo>
                  <a:cubicBezTo>
                    <a:pt x="152" y="87"/>
                    <a:pt x="153" y="88"/>
                    <a:pt x="154" y="88"/>
                  </a:cubicBezTo>
                  <a:cubicBezTo>
                    <a:pt x="155" y="87"/>
                    <a:pt x="155" y="88"/>
                    <a:pt x="154" y="89"/>
                  </a:cubicBezTo>
                  <a:cubicBezTo>
                    <a:pt x="152" y="90"/>
                    <a:pt x="155" y="89"/>
                    <a:pt x="154" y="90"/>
                  </a:cubicBezTo>
                  <a:cubicBezTo>
                    <a:pt x="154" y="91"/>
                    <a:pt x="153" y="98"/>
                    <a:pt x="152" y="96"/>
                  </a:cubicBezTo>
                  <a:cubicBezTo>
                    <a:pt x="152" y="95"/>
                    <a:pt x="151" y="95"/>
                    <a:pt x="151" y="94"/>
                  </a:cubicBezTo>
                  <a:cubicBezTo>
                    <a:pt x="152" y="92"/>
                    <a:pt x="152" y="92"/>
                    <a:pt x="151" y="93"/>
                  </a:cubicBezTo>
                  <a:cubicBezTo>
                    <a:pt x="151" y="94"/>
                    <a:pt x="150" y="94"/>
                    <a:pt x="150" y="95"/>
                  </a:cubicBezTo>
                  <a:cubicBezTo>
                    <a:pt x="148" y="94"/>
                    <a:pt x="148" y="98"/>
                    <a:pt x="147" y="98"/>
                  </a:cubicBezTo>
                  <a:cubicBezTo>
                    <a:pt x="147" y="99"/>
                    <a:pt x="146" y="97"/>
                    <a:pt x="146" y="9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47" name="Google Shape;147;p43"/>
            <p:cNvSpPr/>
            <p:nvPr/>
          </p:nvSpPr>
          <p:spPr>
            <a:xfrm>
              <a:off x="3681706" y="3937900"/>
              <a:ext cx="28624" cy="76329"/>
            </a:xfrm>
            <a:custGeom>
              <a:rect b="b" l="l" r="r" t="t"/>
              <a:pathLst>
                <a:path extrusionOk="0" h="17" w="6">
                  <a:moveTo>
                    <a:pt x="4" y="1"/>
                  </a:moveTo>
                  <a:cubicBezTo>
                    <a:pt x="2" y="0"/>
                    <a:pt x="2" y="4"/>
                    <a:pt x="1" y="4"/>
                  </a:cubicBezTo>
                  <a:cubicBezTo>
                    <a:pt x="1" y="5"/>
                    <a:pt x="0" y="3"/>
                    <a:pt x="0" y="5"/>
                  </a:cubicBezTo>
                  <a:cubicBezTo>
                    <a:pt x="0" y="17"/>
                    <a:pt x="0" y="17"/>
                    <a:pt x="0" y="17"/>
                  </a:cubicBezTo>
                  <a:cubicBezTo>
                    <a:pt x="1" y="17"/>
                    <a:pt x="1" y="17"/>
                    <a:pt x="1" y="17"/>
                  </a:cubicBezTo>
                  <a:cubicBezTo>
                    <a:pt x="1" y="16"/>
                    <a:pt x="3" y="15"/>
                    <a:pt x="4" y="13"/>
                  </a:cubicBezTo>
                  <a:cubicBezTo>
                    <a:pt x="5" y="12"/>
                    <a:pt x="4" y="6"/>
                    <a:pt x="5" y="3"/>
                  </a:cubicBezTo>
                  <a:cubicBezTo>
                    <a:pt x="6" y="2"/>
                    <a:pt x="5" y="1"/>
                    <a:pt x="5" y="1"/>
                  </a:cubicBezTo>
                  <a:cubicBezTo>
                    <a:pt x="4" y="2"/>
                    <a:pt x="4" y="2"/>
                    <a:pt x="4"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48" name="Google Shape;148;p43"/>
            <p:cNvSpPr/>
            <p:nvPr/>
          </p:nvSpPr>
          <p:spPr>
            <a:xfrm>
              <a:off x="4133958" y="4737448"/>
              <a:ext cx="303408" cy="395003"/>
            </a:xfrm>
            <a:custGeom>
              <a:rect b="b" l="l" r="r" t="t"/>
              <a:pathLst>
                <a:path extrusionOk="0" h="87" w="67">
                  <a:moveTo>
                    <a:pt x="2" y="10"/>
                  </a:moveTo>
                  <a:cubicBezTo>
                    <a:pt x="8" y="12"/>
                    <a:pt x="7" y="11"/>
                    <a:pt x="13" y="6"/>
                  </a:cubicBezTo>
                  <a:cubicBezTo>
                    <a:pt x="18" y="2"/>
                    <a:pt x="26" y="0"/>
                    <a:pt x="24" y="4"/>
                  </a:cubicBezTo>
                  <a:cubicBezTo>
                    <a:pt x="23" y="9"/>
                    <a:pt x="23" y="13"/>
                    <a:pt x="27" y="17"/>
                  </a:cubicBezTo>
                  <a:cubicBezTo>
                    <a:pt x="31" y="21"/>
                    <a:pt x="33" y="19"/>
                    <a:pt x="37" y="22"/>
                  </a:cubicBezTo>
                  <a:cubicBezTo>
                    <a:pt x="40" y="25"/>
                    <a:pt x="39" y="23"/>
                    <a:pt x="41" y="25"/>
                  </a:cubicBezTo>
                  <a:cubicBezTo>
                    <a:pt x="44" y="28"/>
                    <a:pt x="45" y="24"/>
                    <a:pt x="48" y="27"/>
                  </a:cubicBezTo>
                  <a:cubicBezTo>
                    <a:pt x="51" y="30"/>
                    <a:pt x="49" y="43"/>
                    <a:pt x="52" y="44"/>
                  </a:cubicBezTo>
                  <a:cubicBezTo>
                    <a:pt x="55" y="44"/>
                    <a:pt x="61" y="43"/>
                    <a:pt x="60" y="45"/>
                  </a:cubicBezTo>
                  <a:cubicBezTo>
                    <a:pt x="59" y="47"/>
                    <a:pt x="59" y="50"/>
                    <a:pt x="62" y="51"/>
                  </a:cubicBezTo>
                  <a:cubicBezTo>
                    <a:pt x="67" y="53"/>
                    <a:pt x="63" y="60"/>
                    <a:pt x="63" y="61"/>
                  </a:cubicBezTo>
                  <a:cubicBezTo>
                    <a:pt x="64" y="63"/>
                    <a:pt x="62" y="65"/>
                    <a:pt x="62" y="66"/>
                  </a:cubicBezTo>
                  <a:cubicBezTo>
                    <a:pt x="63" y="68"/>
                    <a:pt x="63" y="68"/>
                    <a:pt x="61" y="69"/>
                  </a:cubicBezTo>
                  <a:cubicBezTo>
                    <a:pt x="61" y="67"/>
                    <a:pt x="62" y="67"/>
                    <a:pt x="59" y="66"/>
                  </a:cubicBezTo>
                  <a:cubicBezTo>
                    <a:pt x="57" y="64"/>
                    <a:pt x="56" y="62"/>
                    <a:pt x="50" y="64"/>
                  </a:cubicBezTo>
                  <a:cubicBezTo>
                    <a:pt x="44" y="65"/>
                    <a:pt x="43" y="64"/>
                    <a:pt x="42" y="67"/>
                  </a:cubicBezTo>
                  <a:cubicBezTo>
                    <a:pt x="41" y="70"/>
                    <a:pt x="40" y="70"/>
                    <a:pt x="40" y="74"/>
                  </a:cubicBezTo>
                  <a:cubicBezTo>
                    <a:pt x="40" y="77"/>
                    <a:pt x="38" y="81"/>
                    <a:pt x="38" y="83"/>
                  </a:cubicBezTo>
                  <a:cubicBezTo>
                    <a:pt x="37" y="82"/>
                    <a:pt x="37" y="81"/>
                    <a:pt x="36" y="81"/>
                  </a:cubicBezTo>
                  <a:cubicBezTo>
                    <a:pt x="35" y="81"/>
                    <a:pt x="34" y="81"/>
                    <a:pt x="32" y="81"/>
                  </a:cubicBezTo>
                  <a:cubicBezTo>
                    <a:pt x="31" y="81"/>
                    <a:pt x="30" y="82"/>
                    <a:pt x="29" y="86"/>
                  </a:cubicBezTo>
                  <a:cubicBezTo>
                    <a:pt x="28" y="81"/>
                    <a:pt x="26" y="81"/>
                    <a:pt x="23" y="82"/>
                  </a:cubicBezTo>
                  <a:cubicBezTo>
                    <a:pt x="20" y="82"/>
                    <a:pt x="20" y="79"/>
                    <a:pt x="19" y="79"/>
                  </a:cubicBezTo>
                  <a:cubicBezTo>
                    <a:pt x="18" y="80"/>
                    <a:pt x="19" y="81"/>
                    <a:pt x="17" y="82"/>
                  </a:cubicBezTo>
                  <a:cubicBezTo>
                    <a:pt x="16" y="83"/>
                    <a:pt x="16" y="85"/>
                    <a:pt x="14" y="86"/>
                  </a:cubicBezTo>
                  <a:cubicBezTo>
                    <a:pt x="12" y="87"/>
                    <a:pt x="11" y="87"/>
                    <a:pt x="10" y="84"/>
                  </a:cubicBezTo>
                  <a:cubicBezTo>
                    <a:pt x="10" y="80"/>
                    <a:pt x="9" y="74"/>
                    <a:pt x="8" y="74"/>
                  </a:cubicBezTo>
                  <a:cubicBezTo>
                    <a:pt x="6" y="74"/>
                    <a:pt x="8" y="72"/>
                    <a:pt x="7" y="71"/>
                  </a:cubicBezTo>
                  <a:cubicBezTo>
                    <a:pt x="6" y="71"/>
                    <a:pt x="6" y="70"/>
                    <a:pt x="7" y="68"/>
                  </a:cubicBezTo>
                  <a:cubicBezTo>
                    <a:pt x="8" y="67"/>
                    <a:pt x="5" y="67"/>
                    <a:pt x="7" y="65"/>
                  </a:cubicBezTo>
                  <a:cubicBezTo>
                    <a:pt x="8" y="64"/>
                    <a:pt x="7" y="64"/>
                    <a:pt x="6" y="62"/>
                  </a:cubicBezTo>
                  <a:cubicBezTo>
                    <a:pt x="5" y="62"/>
                    <a:pt x="4" y="57"/>
                    <a:pt x="4" y="56"/>
                  </a:cubicBezTo>
                  <a:cubicBezTo>
                    <a:pt x="4" y="55"/>
                    <a:pt x="3" y="55"/>
                    <a:pt x="2" y="51"/>
                  </a:cubicBezTo>
                  <a:cubicBezTo>
                    <a:pt x="2" y="49"/>
                    <a:pt x="7" y="45"/>
                    <a:pt x="3" y="43"/>
                  </a:cubicBezTo>
                  <a:cubicBezTo>
                    <a:pt x="0" y="41"/>
                    <a:pt x="5" y="39"/>
                    <a:pt x="3" y="36"/>
                  </a:cubicBezTo>
                  <a:cubicBezTo>
                    <a:pt x="1" y="33"/>
                    <a:pt x="6" y="32"/>
                    <a:pt x="5" y="29"/>
                  </a:cubicBezTo>
                  <a:cubicBezTo>
                    <a:pt x="4" y="25"/>
                    <a:pt x="6" y="20"/>
                    <a:pt x="6" y="20"/>
                  </a:cubicBezTo>
                  <a:lnTo>
                    <a:pt x="2" y="10"/>
                  </a:ln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49" name="Google Shape;149;p43"/>
            <p:cNvSpPr/>
            <p:nvPr/>
          </p:nvSpPr>
          <p:spPr>
            <a:xfrm>
              <a:off x="4305698" y="5017954"/>
              <a:ext cx="198455" cy="257610"/>
            </a:xfrm>
            <a:custGeom>
              <a:rect b="b" l="l" r="r" t="t"/>
              <a:pathLst>
                <a:path extrusionOk="0" h="57" w="44">
                  <a:moveTo>
                    <a:pt x="41" y="42"/>
                  </a:moveTo>
                  <a:cubicBezTo>
                    <a:pt x="42" y="46"/>
                    <a:pt x="41" y="45"/>
                    <a:pt x="41" y="48"/>
                  </a:cubicBezTo>
                  <a:cubicBezTo>
                    <a:pt x="40" y="51"/>
                    <a:pt x="37" y="51"/>
                    <a:pt x="37" y="54"/>
                  </a:cubicBezTo>
                  <a:cubicBezTo>
                    <a:pt x="36" y="57"/>
                    <a:pt x="35" y="52"/>
                    <a:pt x="33" y="55"/>
                  </a:cubicBezTo>
                  <a:cubicBezTo>
                    <a:pt x="30" y="57"/>
                    <a:pt x="28" y="54"/>
                    <a:pt x="24" y="54"/>
                  </a:cubicBezTo>
                  <a:cubicBezTo>
                    <a:pt x="21" y="54"/>
                    <a:pt x="21" y="55"/>
                    <a:pt x="21" y="53"/>
                  </a:cubicBezTo>
                  <a:cubicBezTo>
                    <a:pt x="20" y="52"/>
                    <a:pt x="22" y="52"/>
                    <a:pt x="23" y="50"/>
                  </a:cubicBezTo>
                  <a:cubicBezTo>
                    <a:pt x="24" y="48"/>
                    <a:pt x="22" y="47"/>
                    <a:pt x="24" y="46"/>
                  </a:cubicBezTo>
                  <a:cubicBezTo>
                    <a:pt x="26" y="45"/>
                    <a:pt x="24" y="45"/>
                    <a:pt x="26" y="42"/>
                  </a:cubicBezTo>
                  <a:cubicBezTo>
                    <a:pt x="27" y="41"/>
                    <a:pt x="24" y="38"/>
                    <a:pt x="23" y="38"/>
                  </a:cubicBezTo>
                  <a:cubicBezTo>
                    <a:pt x="21" y="38"/>
                    <a:pt x="19" y="37"/>
                    <a:pt x="15" y="34"/>
                  </a:cubicBezTo>
                  <a:cubicBezTo>
                    <a:pt x="12" y="31"/>
                    <a:pt x="9" y="32"/>
                    <a:pt x="8" y="30"/>
                  </a:cubicBezTo>
                  <a:cubicBezTo>
                    <a:pt x="7" y="28"/>
                    <a:pt x="4" y="28"/>
                    <a:pt x="2" y="24"/>
                  </a:cubicBezTo>
                  <a:cubicBezTo>
                    <a:pt x="1" y="21"/>
                    <a:pt x="1" y="22"/>
                    <a:pt x="0" y="21"/>
                  </a:cubicBezTo>
                  <a:cubicBezTo>
                    <a:pt x="0" y="19"/>
                    <a:pt x="2" y="15"/>
                    <a:pt x="2" y="12"/>
                  </a:cubicBezTo>
                  <a:cubicBezTo>
                    <a:pt x="2" y="8"/>
                    <a:pt x="3" y="8"/>
                    <a:pt x="4" y="5"/>
                  </a:cubicBezTo>
                  <a:cubicBezTo>
                    <a:pt x="5" y="2"/>
                    <a:pt x="6" y="3"/>
                    <a:pt x="12" y="2"/>
                  </a:cubicBezTo>
                  <a:cubicBezTo>
                    <a:pt x="18" y="0"/>
                    <a:pt x="19" y="2"/>
                    <a:pt x="21" y="4"/>
                  </a:cubicBezTo>
                  <a:cubicBezTo>
                    <a:pt x="24" y="5"/>
                    <a:pt x="23" y="5"/>
                    <a:pt x="23" y="7"/>
                  </a:cubicBezTo>
                  <a:cubicBezTo>
                    <a:pt x="23" y="9"/>
                    <a:pt x="26" y="12"/>
                    <a:pt x="25" y="14"/>
                  </a:cubicBezTo>
                  <a:cubicBezTo>
                    <a:pt x="24" y="17"/>
                    <a:pt x="25" y="17"/>
                    <a:pt x="24" y="19"/>
                  </a:cubicBezTo>
                  <a:cubicBezTo>
                    <a:pt x="24" y="20"/>
                    <a:pt x="31" y="21"/>
                    <a:pt x="31" y="20"/>
                  </a:cubicBezTo>
                  <a:cubicBezTo>
                    <a:pt x="32" y="19"/>
                    <a:pt x="35" y="20"/>
                    <a:pt x="36" y="22"/>
                  </a:cubicBezTo>
                  <a:cubicBezTo>
                    <a:pt x="38" y="30"/>
                    <a:pt x="36" y="32"/>
                    <a:pt x="38" y="32"/>
                  </a:cubicBezTo>
                  <a:cubicBezTo>
                    <a:pt x="40" y="32"/>
                    <a:pt x="41" y="30"/>
                    <a:pt x="42" y="31"/>
                  </a:cubicBezTo>
                  <a:cubicBezTo>
                    <a:pt x="44" y="33"/>
                    <a:pt x="43" y="41"/>
                    <a:pt x="41" y="4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50" name="Google Shape;150;p43"/>
            <p:cNvSpPr/>
            <p:nvPr/>
          </p:nvSpPr>
          <p:spPr>
            <a:xfrm>
              <a:off x="4401108" y="5338538"/>
              <a:ext cx="135484" cy="164107"/>
            </a:xfrm>
            <a:custGeom>
              <a:rect b="b" l="l" r="r" t="t"/>
              <a:pathLst>
                <a:path extrusionOk="0" h="36" w="30">
                  <a:moveTo>
                    <a:pt x="27" y="27"/>
                  </a:moveTo>
                  <a:cubicBezTo>
                    <a:pt x="25" y="31"/>
                    <a:pt x="23" y="32"/>
                    <a:pt x="21" y="34"/>
                  </a:cubicBezTo>
                  <a:cubicBezTo>
                    <a:pt x="18" y="36"/>
                    <a:pt x="17" y="33"/>
                    <a:pt x="14" y="34"/>
                  </a:cubicBezTo>
                  <a:cubicBezTo>
                    <a:pt x="12" y="35"/>
                    <a:pt x="8" y="31"/>
                    <a:pt x="6" y="31"/>
                  </a:cubicBezTo>
                  <a:cubicBezTo>
                    <a:pt x="3" y="31"/>
                    <a:pt x="1" y="29"/>
                    <a:pt x="1" y="29"/>
                  </a:cubicBezTo>
                  <a:cubicBezTo>
                    <a:pt x="0" y="27"/>
                    <a:pt x="0" y="23"/>
                    <a:pt x="2" y="22"/>
                  </a:cubicBezTo>
                  <a:cubicBezTo>
                    <a:pt x="4" y="21"/>
                    <a:pt x="1" y="15"/>
                    <a:pt x="2" y="13"/>
                  </a:cubicBezTo>
                  <a:cubicBezTo>
                    <a:pt x="4" y="12"/>
                    <a:pt x="1" y="12"/>
                    <a:pt x="3" y="9"/>
                  </a:cubicBezTo>
                  <a:cubicBezTo>
                    <a:pt x="5" y="6"/>
                    <a:pt x="3" y="5"/>
                    <a:pt x="5" y="2"/>
                  </a:cubicBezTo>
                  <a:cubicBezTo>
                    <a:pt x="7" y="5"/>
                    <a:pt x="7" y="0"/>
                    <a:pt x="11" y="3"/>
                  </a:cubicBezTo>
                  <a:cubicBezTo>
                    <a:pt x="14" y="6"/>
                    <a:pt x="12" y="9"/>
                    <a:pt x="15" y="8"/>
                  </a:cubicBezTo>
                  <a:cubicBezTo>
                    <a:pt x="17" y="6"/>
                    <a:pt x="16" y="9"/>
                    <a:pt x="19" y="10"/>
                  </a:cubicBezTo>
                  <a:cubicBezTo>
                    <a:pt x="22" y="12"/>
                    <a:pt x="21" y="12"/>
                    <a:pt x="23" y="14"/>
                  </a:cubicBezTo>
                  <a:cubicBezTo>
                    <a:pt x="26" y="15"/>
                    <a:pt x="25" y="15"/>
                    <a:pt x="27" y="18"/>
                  </a:cubicBezTo>
                  <a:cubicBezTo>
                    <a:pt x="30" y="22"/>
                    <a:pt x="25" y="22"/>
                    <a:pt x="27" y="2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51" name="Google Shape;151;p43"/>
            <p:cNvSpPr/>
            <p:nvPr/>
          </p:nvSpPr>
          <p:spPr>
            <a:xfrm>
              <a:off x="3859173" y="4466480"/>
              <a:ext cx="307224" cy="528579"/>
            </a:xfrm>
            <a:custGeom>
              <a:rect b="b" l="l" r="r" t="t"/>
              <a:pathLst>
                <a:path extrusionOk="0" h="117" w="68">
                  <a:moveTo>
                    <a:pt x="61" y="27"/>
                  </a:moveTo>
                  <a:cubicBezTo>
                    <a:pt x="58" y="29"/>
                    <a:pt x="60" y="25"/>
                    <a:pt x="56" y="27"/>
                  </a:cubicBezTo>
                  <a:cubicBezTo>
                    <a:pt x="52" y="30"/>
                    <a:pt x="51" y="29"/>
                    <a:pt x="47" y="32"/>
                  </a:cubicBezTo>
                  <a:cubicBezTo>
                    <a:pt x="44" y="36"/>
                    <a:pt x="46" y="41"/>
                    <a:pt x="42" y="43"/>
                  </a:cubicBezTo>
                  <a:cubicBezTo>
                    <a:pt x="36" y="48"/>
                    <a:pt x="45" y="56"/>
                    <a:pt x="44" y="59"/>
                  </a:cubicBezTo>
                  <a:cubicBezTo>
                    <a:pt x="43" y="62"/>
                    <a:pt x="49" y="58"/>
                    <a:pt x="49" y="62"/>
                  </a:cubicBezTo>
                  <a:cubicBezTo>
                    <a:pt x="48" y="67"/>
                    <a:pt x="55" y="64"/>
                    <a:pt x="56" y="62"/>
                  </a:cubicBezTo>
                  <a:cubicBezTo>
                    <a:pt x="58" y="59"/>
                    <a:pt x="56" y="70"/>
                    <a:pt x="58" y="70"/>
                  </a:cubicBezTo>
                  <a:cubicBezTo>
                    <a:pt x="60" y="71"/>
                    <a:pt x="60" y="69"/>
                    <a:pt x="63" y="70"/>
                  </a:cubicBezTo>
                  <a:cubicBezTo>
                    <a:pt x="67" y="80"/>
                    <a:pt x="67" y="80"/>
                    <a:pt x="67" y="80"/>
                  </a:cubicBezTo>
                  <a:cubicBezTo>
                    <a:pt x="67" y="80"/>
                    <a:pt x="65" y="85"/>
                    <a:pt x="66" y="89"/>
                  </a:cubicBezTo>
                  <a:cubicBezTo>
                    <a:pt x="67" y="92"/>
                    <a:pt x="62" y="93"/>
                    <a:pt x="64" y="96"/>
                  </a:cubicBezTo>
                  <a:cubicBezTo>
                    <a:pt x="66" y="99"/>
                    <a:pt x="61" y="101"/>
                    <a:pt x="64" y="103"/>
                  </a:cubicBezTo>
                  <a:cubicBezTo>
                    <a:pt x="68" y="105"/>
                    <a:pt x="63" y="109"/>
                    <a:pt x="63" y="111"/>
                  </a:cubicBezTo>
                  <a:cubicBezTo>
                    <a:pt x="63" y="111"/>
                    <a:pt x="63" y="113"/>
                    <a:pt x="61" y="113"/>
                  </a:cubicBezTo>
                  <a:cubicBezTo>
                    <a:pt x="60" y="113"/>
                    <a:pt x="64" y="115"/>
                    <a:pt x="58" y="117"/>
                  </a:cubicBezTo>
                  <a:cubicBezTo>
                    <a:pt x="57" y="115"/>
                    <a:pt x="54" y="115"/>
                    <a:pt x="53" y="112"/>
                  </a:cubicBezTo>
                  <a:cubicBezTo>
                    <a:pt x="53" y="109"/>
                    <a:pt x="51" y="109"/>
                    <a:pt x="43" y="104"/>
                  </a:cubicBezTo>
                  <a:cubicBezTo>
                    <a:pt x="34" y="100"/>
                    <a:pt x="34" y="98"/>
                    <a:pt x="33" y="96"/>
                  </a:cubicBezTo>
                  <a:cubicBezTo>
                    <a:pt x="31" y="94"/>
                    <a:pt x="27" y="92"/>
                    <a:pt x="28" y="87"/>
                  </a:cubicBezTo>
                  <a:cubicBezTo>
                    <a:pt x="28" y="82"/>
                    <a:pt x="23" y="80"/>
                    <a:pt x="23" y="77"/>
                  </a:cubicBezTo>
                  <a:cubicBezTo>
                    <a:pt x="23" y="74"/>
                    <a:pt x="21" y="74"/>
                    <a:pt x="20" y="70"/>
                  </a:cubicBezTo>
                  <a:cubicBezTo>
                    <a:pt x="20" y="66"/>
                    <a:pt x="16" y="60"/>
                    <a:pt x="15" y="55"/>
                  </a:cubicBezTo>
                  <a:cubicBezTo>
                    <a:pt x="14" y="51"/>
                    <a:pt x="11" y="51"/>
                    <a:pt x="9" y="45"/>
                  </a:cubicBezTo>
                  <a:cubicBezTo>
                    <a:pt x="8" y="41"/>
                    <a:pt x="0" y="40"/>
                    <a:pt x="3" y="37"/>
                  </a:cubicBezTo>
                  <a:cubicBezTo>
                    <a:pt x="6" y="36"/>
                    <a:pt x="3" y="36"/>
                    <a:pt x="2" y="34"/>
                  </a:cubicBezTo>
                  <a:cubicBezTo>
                    <a:pt x="1" y="31"/>
                    <a:pt x="1" y="28"/>
                    <a:pt x="7" y="22"/>
                  </a:cubicBezTo>
                  <a:cubicBezTo>
                    <a:pt x="9" y="26"/>
                    <a:pt x="5" y="26"/>
                    <a:pt x="6" y="28"/>
                  </a:cubicBezTo>
                  <a:cubicBezTo>
                    <a:pt x="6" y="30"/>
                    <a:pt x="7" y="28"/>
                    <a:pt x="10" y="29"/>
                  </a:cubicBezTo>
                  <a:cubicBezTo>
                    <a:pt x="12" y="29"/>
                    <a:pt x="12" y="33"/>
                    <a:pt x="14" y="31"/>
                  </a:cubicBezTo>
                  <a:cubicBezTo>
                    <a:pt x="16" y="29"/>
                    <a:pt x="14" y="29"/>
                    <a:pt x="17" y="23"/>
                  </a:cubicBezTo>
                  <a:cubicBezTo>
                    <a:pt x="20" y="18"/>
                    <a:pt x="28" y="16"/>
                    <a:pt x="31" y="12"/>
                  </a:cubicBezTo>
                  <a:cubicBezTo>
                    <a:pt x="33" y="7"/>
                    <a:pt x="33" y="6"/>
                    <a:pt x="33" y="1"/>
                  </a:cubicBezTo>
                  <a:cubicBezTo>
                    <a:pt x="34" y="0"/>
                    <a:pt x="34" y="2"/>
                    <a:pt x="36" y="3"/>
                  </a:cubicBezTo>
                  <a:cubicBezTo>
                    <a:pt x="39" y="4"/>
                    <a:pt x="37" y="6"/>
                    <a:pt x="40" y="8"/>
                  </a:cubicBezTo>
                  <a:cubicBezTo>
                    <a:pt x="44" y="10"/>
                    <a:pt x="43" y="16"/>
                    <a:pt x="46" y="16"/>
                  </a:cubicBezTo>
                  <a:cubicBezTo>
                    <a:pt x="50" y="16"/>
                    <a:pt x="52" y="14"/>
                    <a:pt x="56" y="15"/>
                  </a:cubicBezTo>
                  <a:cubicBezTo>
                    <a:pt x="61" y="17"/>
                    <a:pt x="61" y="17"/>
                    <a:pt x="60" y="18"/>
                  </a:cubicBezTo>
                  <a:cubicBezTo>
                    <a:pt x="58" y="22"/>
                    <a:pt x="56" y="26"/>
                    <a:pt x="58" y="25"/>
                  </a:cubicBezTo>
                  <a:cubicBezTo>
                    <a:pt x="60" y="25"/>
                    <a:pt x="60" y="26"/>
                    <a:pt x="61" y="2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52" name="Google Shape;152;p43"/>
            <p:cNvSpPr/>
            <p:nvPr/>
          </p:nvSpPr>
          <p:spPr>
            <a:xfrm>
              <a:off x="3912601" y="4115364"/>
              <a:ext cx="293866" cy="473240"/>
            </a:xfrm>
            <a:custGeom>
              <a:rect b="b" l="l" r="r" t="t"/>
              <a:pathLst>
                <a:path extrusionOk="0" h="105" w="65">
                  <a:moveTo>
                    <a:pt x="42" y="4"/>
                  </a:moveTo>
                  <a:cubicBezTo>
                    <a:pt x="43" y="3"/>
                    <a:pt x="44" y="0"/>
                    <a:pt x="40" y="1"/>
                  </a:cubicBezTo>
                  <a:cubicBezTo>
                    <a:pt x="37" y="1"/>
                    <a:pt x="39" y="2"/>
                    <a:pt x="34" y="5"/>
                  </a:cubicBezTo>
                  <a:cubicBezTo>
                    <a:pt x="28" y="10"/>
                    <a:pt x="27" y="5"/>
                    <a:pt x="26" y="8"/>
                  </a:cubicBezTo>
                  <a:cubicBezTo>
                    <a:pt x="25" y="11"/>
                    <a:pt x="23" y="7"/>
                    <a:pt x="22" y="9"/>
                  </a:cubicBezTo>
                  <a:cubicBezTo>
                    <a:pt x="21" y="11"/>
                    <a:pt x="19" y="11"/>
                    <a:pt x="19" y="16"/>
                  </a:cubicBezTo>
                  <a:cubicBezTo>
                    <a:pt x="20" y="22"/>
                    <a:pt x="17" y="18"/>
                    <a:pt x="16" y="21"/>
                  </a:cubicBezTo>
                  <a:cubicBezTo>
                    <a:pt x="16" y="24"/>
                    <a:pt x="12" y="23"/>
                    <a:pt x="13" y="26"/>
                  </a:cubicBezTo>
                  <a:cubicBezTo>
                    <a:pt x="14" y="31"/>
                    <a:pt x="12" y="27"/>
                    <a:pt x="10" y="24"/>
                  </a:cubicBezTo>
                  <a:cubicBezTo>
                    <a:pt x="9" y="26"/>
                    <a:pt x="12" y="29"/>
                    <a:pt x="11" y="29"/>
                  </a:cubicBezTo>
                  <a:cubicBezTo>
                    <a:pt x="10" y="29"/>
                    <a:pt x="11" y="30"/>
                    <a:pt x="10" y="31"/>
                  </a:cubicBezTo>
                  <a:cubicBezTo>
                    <a:pt x="9" y="32"/>
                    <a:pt x="8" y="30"/>
                    <a:pt x="8" y="30"/>
                  </a:cubicBezTo>
                  <a:cubicBezTo>
                    <a:pt x="7" y="32"/>
                    <a:pt x="8" y="31"/>
                    <a:pt x="7" y="33"/>
                  </a:cubicBezTo>
                  <a:cubicBezTo>
                    <a:pt x="8" y="34"/>
                    <a:pt x="8" y="34"/>
                    <a:pt x="8" y="35"/>
                  </a:cubicBezTo>
                  <a:cubicBezTo>
                    <a:pt x="8" y="36"/>
                    <a:pt x="8" y="36"/>
                    <a:pt x="9" y="37"/>
                  </a:cubicBezTo>
                  <a:cubicBezTo>
                    <a:pt x="12" y="38"/>
                    <a:pt x="9" y="40"/>
                    <a:pt x="10" y="41"/>
                  </a:cubicBezTo>
                  <a:cubicBezTo>
                    <a:pt x="12" y="44"/>
                    <a:pt x="8" y="42"/>
                    <a:pt x="9" y="47"/>
                  </a:cubicBezTo>
                  <a:cubicBezTo>
                    <a:pt x="10" y="52"/>
                    <a:pt x="8" y="55"/>
                    <a:pt x="10" y="56"/>
                  </a:cubicBezTo>
                  <a:cubicBezTo>
                    <a:pt x="11" y="56"/>
                    <a:pt x="9" y="63"/>
                    <a:pt x="7" y="63"/>
                  </a:cubicBezTo>
                  <a:cubicBezTo>
                    <a:pt x="4" y="63"/>
                    <a:pt x="3" y="63"/>
                    <a:pt x="3" y="66"/>
                  </a:cubicBezTo>
                  <a:cubicBezTo>
                    <a:pt x="4" y="68"/>
                    <a:pt x="0" y="66"/>
                    <a:pt x="2" y="70"/>
                  </a:cubicBezTo>
                  <a:cubicBezTo>
                    <a:pt x="6" y="73"/>
                    <a:pt x="7" y="74"/>
                    <a:pt x="8" y="74"/>
                  </a:cubicBezTo>
                  <a:cubicBezTo>
                    <a:pt x="8" y="74"/>
                    <a:pt x="10" y="75"/>
                    <a:pt x="10" y="76"/>
                  </a:cubicBezTo>
                  <a:cubicBezTo>
                    <a:pt x="10" y="77"/>
                    <a:pt x="15" y="78"/>
                    <a:pt x="15" y="77"/>
                  </a:cubicBezTo>
                  <a:cubicBezTo>
                    <a:pt x="15" y="76"/>
                    <a:pt x="16" y="75"/>
                    <a:pt x="17" y="77"/>
                  </a:cubicBezTo>
                  <a:cubicBezTo>
                    <a:pt x="18" y="79"/>
                    <a:pt x="19" y="79"/>
                    <a:pt x="21" y="79"/>
                  </a:cubicBezTo>
                  <a:cubicBezTo>
                    <a:pt x="22" y="78"/>
                    <a:pt x="22" y="80"/>
                    <a:pt x="24" y="81"/>
                  </a:cubicBezTo>
                  <a:cubicBezTo>
                    <a:pt x="27" y="82"/>
                    <a:pt x="25" y="84"/>
                    <a:pt x="28" y="86"/>
                  </a:cubicBezTo>
                  <a:cubicBezTo>
                    <a:pt x="32" y="88"/>
                    <a:pt x="31" y="94"/>
                    <a:pt x="34" y="94"/>
                  </a:cubicBezTo>
                  <a:cubicBezTo>
                    <a:pt x="38" y="94"/>
                    <a:pt x="40" y="92"/>
                    <a:pt x="44" y="93"/>
                  </a:cubicBezTo>
                  <a:cubicBezTo>
                    <a:pt x="49" y="95"/>
                    <a:pt x="49" y="95"/>
                    <a:pt x="48" y="96"/>
                  </a:cubicBezTo>
                  <a:cubicBezTo>
                    <a:pt x="46" y="100"/>
                    <a:pt x="44" y="104"/>
                    <a:pt x="46" y="103"/>
                  </a:cubicBezTo>
                  <a:cubicBezTo>
                    <a:pt x="48" y="103"/>
                    <a:pt x="48" y="104"/>
                    <a:pt x="49" y="105"/>
                  </a:cubicBezTo>
                  <a:cubicBezTo>
                    <a:pt x="49" y="104"/>
                    <a:pt x="50" y="94"/>
                    <a:pt x="51" y="90"/>
                  </a:cubicBezTo>
                  <a:cubicBezTo>
                    <a:pt x="52" y="85"/>
                    <a:pt x="50" y="85"/>
                    <a:pt x="51" y="83"/>
                  </a:cubicBezTo>
                  <a:cubicBezTo>
                    <a:pt x="51" y="81"/>
                    <a:pt x="49" y="84"/>
                    <a:pt x="48" y="76"/>
                  </a:cubicBezTo>
                  <a:cubicBezTo>
                    <a:pt x="48" y="74"/>
                    <a:pt x="50" y="75"/>
                    <a:pt x="51" y="74"/>
                  </a:cubicBezTo>
                  <a:cubicBezTo>
                    <a:pt x="51" y="74"/>
                    <a:pt x="52" y="75"/>
                    <a:pt x="53" y="75"/>
                  </a:cubicBezTo>
                  <a:cubicBezTo>
                    <a:pt x="53" y="76"/>
                    <a:pt x="53" y="72"/>
                    <a:pt x="52" y="72"/>
                  </a:cubicBezTo>
                  <a:cubicBezTo>
                    <a:pt x="50" y="72"/>
                    <a:pt x="49" y="72"/>
                    <a:pt x="49" y="72"/>
                  </a:cubicBezTo>
                  <a:cubicBezTo>
                    <a:pt x="49" y="68"/>
                    <a:pt x="49" y="68"/>
                    <a:pt x="49" y="68"/>
                  </a:cubicBezTo>
                  <a:cubicBezTo>
                    <a:pt x="58" y="68"/>
                    <a:pt x="58" y="68"/>
                    <a:pt x="58" y="68"/>
                  </a:cubicBezTo>
                  <a:cubicBezTo>
                    <a:pt x="57" y="67"/>
                    <a:pt x="57" y="65"/>
                    <a:pt x="59" y="67"/>
                  </a:cubicBezTo>
                  <a:cubicBezTo>
                    <a:pt x="60" y="69"/>
                    <a:pt x="61" y="65"/>
                    <a:pt x="62" y="65"/>
                  </a:cubicBezTo>
                  <a:cubicBezTo>
                    <a:pt x="65" y="69"/>
                    <a:pt x="62" y="72"/>
                    <a:pt x="65" y="71"/>
                  </a:cubicBezTo>
                  <a:cubicBezTo>
                    <a:pt x="63" y="65"/>
                    <a:pt x="64" y="64"/>
                    <a:pt x="62" y="63"/>
                  </a:cubicBezTo>
                  <a:cubicBezTo>
                    <a:pt x="61" y="62"/>
                    <a:pt x="61" y="61"/>
                    <a:pt x="60" y="61"/>
                  </a:cubicBezTo>
                  <a:cubicBezTo>
                    <a:pt x="59" y="62"/>
                    <a:pt x="59" y="61"/>
                    <a:pt x="62" y="58"/>
                  </a:cubicBezTo>
                  <a:cubicBezTo>
                    <a:pt x="63" y="57"/>
                    <a:pt x="61" y="56"/>
                    <a:pt x="60" y="52"/>
                  </a:cubicBezTo>
                  <a:cubicBezTo>
                    <a:pt x="58" y="46"/>
                    <a:pt x="63" y="40"/>
                    <a:pt x="62" y="40"/>
                  </a:cubicBezTo>
                  <a:cubicBezTo>
                    <a:pt x="57" y="39"/>
                    <a:pt x="57" y="41"/>
                    <a:pt x="52" y="40"/>
                  </a:cubicBezTo>
                  <a:cubicBezTo>
                    <a:pt x="50" y="40"/>
                    <a:pt x="49" y="34"/>
                    <a:pt x="47" y="35"/>
                  </a:cubicBezTo>
                  <a:cubicBezTo>
                    <a:pt x="46" y="36"/>
                    <a:pt x="45" y="34"/>
                    <a:pt x="40" y="35"/>
                  </a:cubicBezTo>
                  <a:cubicBezTo>
                    <a:pt x="36" y="35"/>
                    <a:pt x="39" y="33"/>
                    <a:pt x="36" y="32"/>
                  </a:cubicBezTo>
                  <a:cubicBezTo>
                    <a:pt x="34" y="32"/>
                    <a:pt x="38" y="27"/>
                    <a:pt x="36" y="26"/>
                  </a:cubicBezTo>
                  <a:cubicBezTo>
                    <a:pt x="33" y="24"/>
                    <a:pt x="35" y="20"/>
                    <a:pt x="32" y="21"/>
                  </a:cubicBezTo>
                  <a:cubicBezTo>
                    <a:pt x="30" y="21"/>
                    <a:pt x="31" y="21"/>
                    <a:pt x="32" y="19"/>
                  </a:cubicBezTo>
                  <a:cubicBezTo>
                    <a:pt x="34" y="18"/>
                    <a:pt x="33" y="10"/>
                    <a:pt x="36" y="9"/>
                  </a:cubicBezTo>
                  <a:cubicBezTo>
                    <a:pt x="39" y="7"/>
                    <a:pt x="35" y="5"/>
                    <a:pt x="42" y="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53" name="Google Shape;153;p43"/>
            <p:cNvSpPr/>
            <p:nvPr/>
          </p:nvSpPr>
          <p:spPr>
            <a:xfrm>
              <a:off x="4319055" y="4227949"/>
              <a:ext cx="131668" cy="211814"/>
            </a:xfrm>
            <a:custGeom>
              <a:rect b="b" l="l" r="r" t="t"/>
              <a:pathLst>
                <a:path extrusionOk="0" h="47" w="29">
                  <a:moveTo>
                    <a:pt x="29" y="42"/>
                  </a:moveTo>
                  <a:cubicBezTo>
                    <a:pt x="26" y="42"/>
                    <a:pt x="27" y="41"/>
                    <a:pt x="25" y="41"/>
                  </a:cubicBezTo>
                  <a:cubicBezTo>
                    <a:pt x="23" y="42"/>
                    <a:pt x="22" y="45"/>
                    <a:pt x="20" y="44"/>
                  </a:cubicBezTo>
                  <a:cubicBezTo>
                    <a:pt x="18" y="44"/>
                    <a:pt x="19" y="45"/>
                    <a:pt x="17" y="46"/>
                  </a:cubicBezTo>
                  <a:cubicBezTo>
                    <a:pt x="16" y="47"/>
                    <a:pt x="12" y="44"/>
                    <a:pt x="12" y="41"/>
                  </a:cubicBezTo>
                  <a:cubicBezTo>
                    <a:pt x="12" y="38"/>
                    <a:pt x="10" y="40"/>
                    <a:pt x="11" y="36"/>
                  </a:cubicBezTo>
                  <a:cubicBezTo>
                    <a:pt x="12" y="32"/>
                    <a:pt x="12" y="32"/>
                    <a:pt x="12" y="30"/>
                  </a:cubicBezTo>
                  <a:cubicBezTo>
                    <a:pt x="14" y="26"/>
                    <a:pt x="9" y="27"/>
                    <a:pt x="10" y="24"/>
                  </a:cubicBezTo>
                  <a:cubicBezTo>
                    <a:pt x="11" y="22"/>
                    <a:pt x="10" y="20"/>
                    <a:pt x="9" y="21"/>
                  </a:cubicBezTo>
                  <a:cubicBezTo>
                    <a:pt x="8" y="21"/>
                    <a:pt x="7" y="21"/>
                    <a:pt x="7" y="21"/>
                  </a:cubicBezTo>
                  <a:cubicBezTo>
                    <a:pt x="0" y="15"/>
                    <a:pt x="6" y="17"/>
                    <a:pt x="5" y="14"/>
                  </a:cubicBezTo>
                  <a:cubicBezTo>
                    <a:pt x="4" y="11"/>
                    <a:pt x="4" y="12"/>
                    <a:pt x="7" y="11"/>
                  </a:cubicBezTo>
                  <a:cubicBezTo>
                    <a:pt x="9" y="10"/>
                    <a:pt x="9" y="10"/>
                    <a:pt x="9" y="9"/>
                  </a:cubicBezTo>
                  <a:cubicBezTo>
                    <a:pt x="8" y="7"/>
                    <a:pt x="6" y="7"/>
                    <a:pt x="7" y="6"/>
                  </a:cubicBezTo>
                  <a:cubicBezTo>
                    <a:pt x="8" y="4"/>
                    <a:pt x="13" y="3"/>
                    <a:pt x="11" y="0"/>
                  </a:cubicBezTo>
                  <a:cubicBezTo>
                    <a:pt x="11" y="1"/>
                    <a:pt x="12" y="1"/>
                    <a:pt x="12" y="1"/>
                  </a:cubicBezTo>
                  <a:cubicBezTo>
                    <a:pt x="17" y="4"/>
                    <a:pt x="19" y="6"/>
                    <a:pt x="18" y="8"/>
                  </a:cubicBezTo>
                  <a:cubicBezTo>
                    <a:pt x="18" y="11"/>
                    <a:pt x="17" y="10"/>
                    <a:pt x="21" y="11"/>
                  </a:cubicBezTo>
                  <a:cubicBezTo>
                    <a:pt x="24" y="12"/>
                    <a:pt x="22" y="14"/>
                    <a:pt x="24" y="14"/>
                  </a:cubicBezTo>
                  <a:cubicBezTo>
                    <a:pt x="25" y="14"/>
                    <a:pt x="25" y="16"/>
                    <a:pt x="26" y="17"/>
                  </a:cubicBezTo>
                  <a:cubicBezTo>
                    <a:pt x="26" y="19"/>
                    <a:pt x="25" y="20"/>
                    <a:pt x="25" y="21"/>
                  </a:cubicBezTo>
                  <a:cubicBezTo>
                    <a:pt x="25" y="22"/>
                    <a:pt x="25" y="22"/>
                    <a:pt x="23" y="23"/>
                  </a:cubicBezTo>
                  <a:cubicBezTo>
                    <a:pt x="21" y="23"/>
                    <a:pt x="21" y="23"/>
                    <a:pt x="21" y="24"/>
                  </a:cubicBezTo>
                  <a:cubicBezTo>
                    <a:pt x="22" y="25"/>
                    <a:pt x="22" y="25"/>
                    <a:pt x="21" y="27"/>
                  </a:cubicBezTo>
                  <a:cubicBezTo>
                    <a:pt x="20" y="30"/>
                    <a:pt x="22" y="30"/>
                    <a:pt x="23" y="32"/>
                  </a:cubicBezTo>
                  <a:cubicBezTo>
                    <a:pt x="23" y="34"/>
                    <a:pt x="24" y="32"/>
                    <a:pt x="25" y="33"/>
                  </a:cubicBezTo>
                  <a:cubicBezTo>
                    <a:pt x="25" y="34"/>
                    <a:pt x="24" y="35"/>
                    <a:pt x="26" y="37"/>
                  </a:cubicBezTo>
                  <a:cubicBezTo>
                    <a:pt x="27" y="38"/>
                    <a:pt x="27" y="40"/>
                    <a:pt x="29" y="4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54" name="Google Shape;154;p43"/>
            <p:cNvSpPr/>
            <p:nvPr/>
          </p:nvSpPr>
          <p:spPr>
            <a:xfrm>
              <a:off x="4408744" y="4294738"/>
              <a:ext cx="99227" cy="131668"/>
            </a:xfrm>
            <a:custGeom>
              <a:rect b="b" l="l" r="r" t="t"/>
              <a:pathLst>
                <a:path extrusionOk="0" h="29" w="22">
                  <a:moveTo>
                    <a:pt x="22" y="3"/>
                  </a:moveTo>
                  <a:cubicBezTo>
                    <a:pt x="20" y="8"/>
                    <a:pt x="19" y="6"/>
                    <a:pt x="19" y="10"/>
                  </a:cubicBezTo>
                  <a:cubicBezTo>
                    <a:pt x="20" y="13"/>
                    <a:pt x="20" y="14"/>
                    <a:pt x="21" y="15"/>
                  </a:cubicBezTo>
                  <a:cubicBezTo>
                    <a:pt x="22" y="16"/>
                    <a:pt x="22" y="17"/>
                    <a:pt x="21" y="18"/>
                  </a:cubicBezTo>
                  <a:cubicBezTo>
                    <a:pt x="20" y="19"/>
                    <a:pt x="22" y="22"/>
                    <a:pt x="19" y="24"/>
                  </a:cubicBezTo>
                  <a:cubicBezTo>
                    <a:pt x="18" y="23"/>
                    <a:pt x="17" y="24"/>
                    <a:pt x="17" y="23"/>
                  </a:cubicBezTo>
                  <a:cubicBezTo>
                    <a:pt x="17" y="21"/>
                    <a:pt x="14" y="25"/>
                    <a:pt x="13" y="24"/>
                  </a:cubicBezTo>
                  <a:cubicBezTo>
                    <a:pt x="11" y="23"/>
                    <a:pt x="11" y="24"/>
                    <a:pt x="12" y="26"/>
                  </a:cubicBezTo>
                  <a:cubicBezTo>
                    <a:pt x="13" y="29"/>
                    <a:pt x="10" y="26"/>
                    <a:pt x="9" y="27"/>
                  </a:cubicBezTo>
                  <a:cubicBezTo>
                    <a:pt x="7" y="25"/>
                    <a:pt x="7" y="23"/>
                    <a:pt x="6" y="22"/>
                  </a:cubicBezTo>
                  <a:cubicBezTo>
                    <a:pt x="4" y="20"/>
                    <a:pt x="5" y="19"/>
                    <a:pt x="5" y="18"/>
                  </a:cubicBezTo>
                  <a:cubicBezTo>
                    <a:pt x="4" y="17"/>
                    <a:pt x="3" y="19"/>
                    <a:pt x="3" y="17"/>
                  </a:cubicBezTo>
                  <a:cubicBezTo>
                    <a:pt x="2" y="15"/>
                    <a:pt x="0" y="15"/>
                    <a:pt x="1" y="12"/>
                  </a:cubicBezTo>
                  <a:cubicBezTo>
                    <a:pt x="2" y="10"/>
                    <a:pt x="2" y="10"/>
                    <a:pt x="1" y="9"/>
                  </a:cubicBezTo>
                  <a:cubicBezTo>
                    <a:pt x="1" y="8"/>
                    <a:pt x="1" y="8"/>
                    <a:pt x="3" y="8"/>
                  </a:cubicBezTo>
                  <a:cubicBezTo>
                    <a:pt x="5" y="7"/>
                    <a:pt x="5" y="7"/>
                    <a:pt x="5" y="6"/>
                  </a:cubicBezTo>
                  <a:cubicBezTo>
                    <a:pt x="5" y="5"/>
                    <a:pt x="6" y="4"/>
                    <a:pt x="6" y="2"/>
                  </a:cubicBezTo>
                  <a:cubicBezTo>
                    <a:pt x="8" y="0"/>
                    <a:pt x="12" y="3"/>
                    <a:pt x="12" y="2"/>
                  </a:cubicBezTo>
                  <a:cubicBezTo>
                    <a:pt x="12" y="1"/>
                    <a:pt x="13" y="1"/>
                    <a:pt x="14" y="1"/>
                  </a:cubicBezTo>
                  <a:cubicBezTo>
                    <a:pt x="15" y="1"/>
                    <a:pt x="16" y="2"/>
                    <a:pt x="16" y="1"/>
                  </a:cubicBezTo>
                  <a:cubicBezTo>
                    <a:pt x="16" y="1"/>
                    <a:pt x="20" y="2"/>
                    <a:pt x="22"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55" name="Google Shape;155;p43"/>
            <p:cNvSpPr/>
            <p:nvPr/>
          </p:nvSpPr>
          <p:spPr>
            <a:xfrm>
              <a:off x="4494612" y="4308096"/>
              <a:ext cx="68696" cy="104953"/>
            </a:xfrm>
            <a:custGeom>
              <a:rect b="b" l="l" r="r" t="t"/>
              <a:pathLst>
                <a:path extrusionOk="0" h="23" w="15">
                  <a:moveTo>
                    <a:pt x="3" y="0"/>
                  </a:moveTo>
                  <a:cubicBezTo>
                    <a:pt x="4" y="0"/>
                    <a:pt x="4" y="0"/>
                    <a:pt x="5" y="0"/>
                  </a:cubicBezTo>
                  <a:cubicBezTo>
                    <a:pt x="7" y="1"/>
                    <a:pt x="8" y="1"/>
                    <a:pt x="9" y="3"/>
                  </a:cubicBezTo>
                  <a:cubicBezTo>
                    <a:pt x="10" y="5"/>
                    <a:pt x="12" y="5"/>
                    <a:pt x="13" y="6"/>
                  </a:cubicBezTo>
                  <a:cubicBezTo>
                    <a:pt x="14" y="9"/>
                    <a:pt x="14" y="4"/>
                    <a:pt x="15" y="9"/>
                  </a:cubicBezTo>
                  <a:cubicBezTo>
                    <a:pt x="15" y="9"/>
                    <a:pt x="14" y="10"/>
                    <a:pt x="15" y="11"/>
                  </a:cubicBezTo>
                  <a:cubicBezTo>
                    <a:pt x="14" y="12"/>
                    <a:pt x="14" y="12"/>
                    <a:pt x="12" y="15"/>
                  </a:cubicBezTo>
                  <a:cubicBezTo>
                    <a:pt x="11" y="17"/>
                    <a:pt x="10" y="22"/>
                    <a:pt x="8" y="22"/>
                  </a:cubicBezTo>
                  <a:cubicBezTo>
                    <a:pt x="6" y="22"/>
                    <a:pt x="7" y="20"/>
                    <a:pt x="6" y="21"/>
                  </a:cubicBezTo>
                  <a:cubicBezTo>
                    <a:pt x="4" y="23"/>
                    <a:pt x="4" y="20"/>
                    <a:pt x="3" y="22"/>
                  </a:cubicBezTo>
                  <a:cubicBezTo>
                    <a:pt x="2" y="23"/>
                    <a:pt x="1" y="23"/>
                    <a:pt x="0" y="21"/>
                  </a:cubicBezTo>
                  <a:cubicBezTo>
                    <a:pt x="3" y="19"/>
                    <a:pt x="1" y="16"/>
                    <a:pt x="2" y="15"/>
                  </a:cubicBezTo>
                  <a:cubicBezTo>
                    <a:pt x="3" y="14"/>
                    <a:pt x="3" y="13"/>
                    <a:pt x="2" y="12"/>
                  </a:cubicBezTo>
                  <a:cubicBezTo>
                    <a:pt x="1" y="11"/>
                    <a:pt x="1" y="10"/>
                    <a:pt x="0" y="7"/>
                  </a:cubicBezTo>
                  <a:cubicBezTo>
                    <a:pt x="0" y="3"/>
                    <a:pt x="1" y="5"/>
                    <a:pt x="3"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56" name="Google Shape;156;p43"/>
            <p:cNvSpPr/>
            <p:nvPr/>
          </p:nvSpPr>
          <p:spPr>
            <a:xfrm>
              <a:off x="3754220" y="4145897"/>
              <a:ext cx="82053" cy="95411"/>
            </a:xfrm>
            <a:custGeom>
              <a:rect b="b" l="l" r="r" t="t"/>
              <a:pathLst>
                <a:path extrusionOk="0" h="21" w="18">
                  <a:moveTo>
                    <a:pt x="18" y="12"/>
                  </a:moveTo>
                  <a:cubicBezTo>
                    <a:pt x="17" y="12"/>
                    <a:pt x="17" y="11"/>
                    <a:pt x="17" y="11"/>
                  </a:cubicBezTo>
                  <a:cubicBezTo>
                    <a:pt x="16" y="11"/>
                    <a:pt x="16" y="13"/>
                    <a:pt x="16" y="15"/>
                  </a:cubicBezTo>
                  <a:cubicBezTo>
                    <a:pt x="16" y="15"/>
                    <a:pt x="18" y="15"/>
                    <a:pt x="17" y="16"/>
                  </a:cubicBezTo>
                  <a:cubicBezTo>
                    <a:pt x="16" y="17"/>
                    <a:pt x="17" y="17"/>
                    <a:pt x="16" y="18"/>
                  </a:cubicBezTo>
                  <a:cubicBezTo>
                    <a:pt x="16" y="19"/>
                    <a:pt x="15" y="19"/>
                    <a:pt x="16" y="21"/>
                  </a:cubicBezTo>
                  <a:cubicBezTo>
                    <a:pt x="16" y="21"/>
                    <a:pt x="16" y="20"/>
                    <a:pt x="15" y="20"/>
                  </a:cubicBezTo>
                  <a:cubicBezTo>
                    <a:pt x="15" y="19"/>
                    <a:pt x="16" y="18"/>
                    <a:pt x="15" y="18"/>
                  </a:cubicBezTo>
                  <a:cubicBezTo>
                    <a:pt x="14" y="17"/>
                    <a:pt x="15" y="16"/>
                    <a:pt x="14" y="17"/>
                  </a:cubicBezTo>
                  <a:cubicBezTo>
                    <a:pt x="12" y="17"/>
                    <a:pt x="15" y="18"/>
                    <a:pt x="14" y="19"/>
                  </a:cubicBezTo>
                  <a:cubicBezTo>
                    <a:pt x="14" y="20"/>
                    <a:pt x="14" y="19"/>
                    <a:pt x="13" y="19"/>
                  </a:cubicBezTo>
                  <a:cubicBezTo>
                    <a:pt x="13" y="19"/>
                    <a:pt x="11" y="18"/>
                    <a:pt x="12" y="17"/>
                  </a:cubicBezTo>
                  <a:cubicBezTo>
                    <a:pt x="13" y="17"/>
                    <a:pt x="12" y="16"/>
                    <a:pt x="13" y="15"/>
                  </a:cubicBezTo>
                  <a:cubicBezTo>
                    <a:pt x="13" y="15"/>
                    <a:pt x="12" y="14"/>
                    <a:pt x="10" y="13"/>
                  </a:cubicBezTo>
                  <a:cubicBezTo>
                    <a:pt x="8" y="11"/>
                    <a:pt x="8" y="12"/>
                    <a:pt x="7" y="11"/>
                  </a:cubicBezTo>
                  <a:cubicBezTo>
                    <a:pt x="7" y="11"/>
                    <a:pt x="7" y="11"/>
                    <a:pt x="7" y="9"/>
                  </a:cubicBezTo>
                  <a:cubicBezTo>
                    <a:pt x="7" y="8"/>
                    <a:pt x="5" y="8"/>
                    <a:pt x="4" y="8"/>
                  </a:cubicBezTo>
                  <a:cubicBezTo>
                    <a:pt x="4" y="7"/>
                    <a:pt x="4" y="8"/>
                    <a:pt x="4" y="8"/>
                  </a:cubicBezTo>
                  <a:cubicBezTo>
                    <a:pt x="5" y="9"/>
                    <a:pt x="7" y="10"/>
                    <a:pt x="6" y="10"/>
                  </a:cubicBezTo>
                  <a:cubicBezTo>
                    <a:pt x="5" y="11"/>
                    <a:pt x="5" y="12"/>
                    <a:pt x="4" y="11"/>
                  </a:cubicBezTo>
                  <a:cubicBezTo>
                    <a:pt x="4" y="10"/>
                    <a:pt x="2" y="9"/>
                    <a:pt x="2" y="9"/>
                  </a:cubicBezTo>
                  <a:cubicBezTo>
                    <a:pt x="2" y="9"/>
                    <a:pt x="0" y="8"/>
                    <a:pt x="1" y="6"/>
                  </a:cubicBezTo>
                  <a:cubicBezTo>
                    <a:pt x="1" y="4"/>
                    <a:pt x="2" y="6"/>
                    <a:pt x="2" y="5"/>
                  </a:cubicBezTo>
                  <a:cubicBezTo>
                    <a:pt x="2" y="3"/>
                    <a:pt x="2" y="4"/>
                    <a:pt x="1" y="3"/>
                  </a:cubicBezTo>
                  <a:cubicBezTo>
                    <a:pt x="0" y="3"/>
                    <a:pt x="2" y="3"/>
                    <a:pt x="2" y="2"/>
                  </a:cubicBezTo>
                  <a:cubicBezTo>
                    <a:pt x="2" y="1"/>
                    <a:pt x="2" y="0"/>
                    <a:pt x="4" y="2"/>
                  </a:cubicBezTo>
                  <a:cubicBezTo>
                    <a:pt x="7" y="4"/>
                    <a:pt x="6" y="1"/>
                    <a:pt x="8" y="2"/>
                  </a:cubicBezTo>
                  <a:cubicBezTo>
                    <a:pt x="8" y="3"/>
                    <a:pt x="9" y="2"/>
                    <a:pt x="9" y="3"/>
                  </a:cubicBezTo>
                  <a:cubicBezTo>
                    <a:pt x="9" y="4"/>
                    <a:pt x="11" y="5"/>
                    <a:pt x="12" y="3"/>
                  </a:cubicBezTo>
                  <a:cubicBezTo>
                    <a:pt x="13" y="4"/>
                    <a:pt x="13" y="5"/>
                    <a:pt x="14" y="7"/>
                  </a:cubicBezTo>
                  <a:cubicBezTo>
                    <a:pt x="15" y="9"/>
                    <a:pt x="18" y="11"/>
                    <a:pt x="18" y="1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57" name="Google Shape;157;p43"/>
            <p:cNvSpPr/>
            <p:nvPr/>
          </p:nvSpPr>
          <p:spPr>
            <a:xfrm>
              <a:off x="3714149" y="4042852"/>
              <a:ext cx="108769" cy="125943"/>
            </a:xfrm>
            <a:custGeom>
              <a:rect b="b" l="l" r="r" t="t"/>
              <a:pathLst>
                <a:path extrusionOk="0" h="28" w="24">
                  <a:moveTo>
                    <a:pt x="2" y="13"/>
                  </a:moveTo>
                  <a:cubicBezTo>
                    <a:pt x="4" y="13"/>
                    <a:pt x="4" y="13"/>
                    <a:pt x="4" y="12"/>
                  </a:cubicBezTo>
                  <a:cubicBezTo>
                    <a:pt x="5" y="10"/>
                    <a:pt x="6" y="12"/>
                    <a:pt x="5" y="10"/>
                  </a:cubicBezTo>
                  <a:cubicBezTo>
                    <a:pt x="5" y="7"/>
                    <a:pt x="5" y="8"/>
                    <a:pt x="7" y="8"/>
                  </a:cubicBezTo>
                  <a:cubicBezTo>
                    <a:pt x="8" y="8"/>
                    <a:pt x="8" y="5"/>
                    <a:pt x="9" y="6"/>
                  </a:cubicBezTo>
                  <a:cubicBezTo>
                    <a:pt x="10" y="8"/>
                    <a:pt x="11" y="8"/>
                    <a:pt x="11" y="7"/>
                  </a:cubicBezTo>
                  <a:cubicBezTo>
                    <a:pt x="10" y="6"/>
                    <a:pt x="14" y="3"/>
                    <a:pt x="14" y="2"/>
                  </a:cubicBezTo>
                  <a:cubicBezTo>
                    <a:pt x="15" y="1"/>
                    <a:pt x="15" y="1"/>
                    <a:pt x="16" y="2"/>
                  </a:cubicBezTo>
                  <a:cubicBezTo>
                    <a:pt x="16" y="2"/>
                    <a:pt x="20" y="2"/>
                    <a:pt x="21" y="1"/>
                  </a:cubicBezTo>
                  <a:cubicBezTo>
                    <a:pt x="22" y="0"/>
                    <a:pt x="23" y="0"/>
                    <a:pt x="24" y="0"/>
                  </a:cubicBezTo>
                  <a:cubicBezTo>
                    <a:pt x="23" y="1"/>
                    <a:pt x="23" y="2"/>
                    <a:pt x="24" y="3"/>
                  </a:cubicBezTo>
                  <a:cubicBezTo>
                    <a:pt x="24" y="5"/>
                    <a:pt x="22" y="6"/>
                    <a:pt x="22" y="8"/>
                  </a:cubicBezTo>
                  <a:cubicBezTo>
                    <a:pt x="22" y="10"/>
                    <a:pt x="21" y="9"/>
                    <a:pt x="22" y="11"/>
                  </a:cubicBezTo>
                  <a:cubicBezTo>
                    <a:pt x="22" y="14"/>
                    <a:pt x="22" y="15"/>
                    <a:pt x="22" y="16"/>
                  </a:cubicBezTo>
                  <a:cubicBezTo>
                    <a:pt x="22" y="17"/>
                    <a:pt x="22" y="17"/>
                    <a:pt x="22" y="17"/>
                  </a:cubicBezTo>
                  <a:cubicBezTo>
                    <a:pt x="21" y="17"/>
                    <a:pt x="22" y="17"/>
                    <a:pt x="21" y="18"/>
                  </a:cubicBezTo>
                  <a:cubicBezTo>
                    <a:pt x="21" y="19"/>
                    <a:pt x="20" y="20"/>
                    <a:pt x="21" y="20"/>
                  </a:cubicBezTo>
                  <a:cubicBezTo>
                    <a:pt x="21" y="20"/>
                    <a:pt x="22" y="22"/>
                    <a:pt x="21" y="22"/>
                  </a:cubicBezTo>
                  <a:cubicBezTo>
                    <a:pt x="21" y="22"/>
                    <a:pt x="20" y="23"/>
                    <a:pt x="20" y="24"/>
                  </a:cubicBezTo>
                  <a:cubicBezTo>
                    <a:pt x="21" y="25"/>
                    <a:pt x="21" y="26"/>
                    <a:pt x="21" y="26"/>
                  </a:cubicBezTo>
                  <a:cubicBezTo>
                    <a:pt x="20" y="28"/>
                    <a:pt x="18" y="27"/>
                    <a:pt x="18" y="26"/>
                  </a:cubicBezTo>
                  <a:cubicBezTo>
                    <a:pt x="18" y="25"/>
                    <a:pt x="17" y="26"/>
                    <a:pt x="17" y="25"/>
                  </a:cubicBezTo>
                  <a:cubicBezTo>
                    <a:pt x="15" y="24"/>
                    <a:pt x="16" y="27"/>
                    <a:pt x="13" y="25"/>
                  </a:cubicBezTo>
                  <a:cubicBezTo>
                    <a:pt x="11" y="23"/>
                    <a:pt x="11" y="24"/>
                    <a:pt x="11" y="25"/>
                  </a:cubicBezTo>
                  <a:cubicBezTo>
                    <a:pt x="8" y="22"/>
                    <a:pt x="7" y="22"/>
                    <a:pt x="6" y="20"/>
                  </a:cubicBezTo>
                  <a:cubicBezTo>
                    <a:pt x="5" y="17"/>
                    <a:pt x="3" y="17"/>
                    <a:pt x="2" y="15"/>
                  </a:cubicBezTo>
                  <a:cubicBezTo>
                    <a:pt x="1" y="14"/>
                    <a:pt x="0" y="14"/>
                    <a:pt x="1" y="13"/>
                  </a:cubicBezTo>
                  <a:cubicBezTo>
                    <a:pt x="1" y="12"/>
                    <a:pt x="2" y="14"/>
                    <a:pt x="2" y="1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58" name="Google Shape;158;p43"/>
            <p:cNvSpPr/>
            <p:nvPr/>
          </p:nvSpPr>
          <p:spPr>
            <a:xfrm>
              <a:off x="3674072" y="4010410"/>
              <a:ext cx="148842" cy="89686"/>
            </a:xfrm>
            <a:custGeom>
              <a:rect b="b" l="l" r="r" t="t"/>
              <a:pathLst>
                <a:path extrusionOk="0" h="20" w="33">
                  <a:moveTo>
                    <a:pt x="6" y="2"/>
                  </a:moveTo>
                  <a:cubicBezTo>
                    <a:pt x="5" y="3"/>
                    <a:pt x="3" y="6"/>
                    <a:pt x="2" y="6"/>
                  </a:cubicBezTo>
                  <a:cubicBezTo>
                    <a:pt x="1" y="7"/>
                    <a:pt x="3" y="10"/>
                    <a:pt x="0" y="11"/>
                  </a:cubicBezTo>
                  <a:cubicBezTo>
                    <a:pt x="4" y="12"/>
                    <a:pt x="5" y="15"/>
                    <a:pt x="6" y="14"/>
                  </a:cubicBezTo>
                  <a:cubicBezTo>
                    <a:pt x="6" y="14"/>
                    <a:pt x="9" y="13"/>
                    <a:pt x="9" y="15"/>
                  </a:cubicBezTo>
                  <a:cubicBezTo>
                    <a:pt x="9" y="16"/>
                    <a:pt x="9" y="17"/>
                    <a:pt x="9" y="17"/>
                  </a:cubicBezTo>
                  <a:cubicBezTo>
                    <a:pt x="10" y="18"/>
                    <a:pt x="9" y="16"/>
                    <a:pt x="10" y="18"/>
                  </a:cubicBezTo>
                  <a:cubicBezTo>
                    <a:pt x="11" y="20"/>
                    <a:pt x="12" y="19"/>
                    <a:pt x="11" y="20"/>
                  </a:cubicBezTo>
                  <a:cubicBezTo>
                    <a:pt x="13" y="20"/>
                    <a:pt x="13" y="20"/>
                    <a:pt x="13" y="19"/>
                  </a:cubicBezTo>
                  <a:cubicBezTo>
                    <a:pt x="14" y="17"/>
                    <a:pt x="15" y="19"/>
                    <a:pt x="14" y="17"/>
                  </a:cubicBezTo>
                  <a:cubicBezTo>
                    <a:pt x="14" y="14"/>
                    <a:pt x="14" y="15"/>
                    <a:pt x="16" y="15"/>
                  </a:cubicBezTo>
                  <a:cubicBezTo>
                    <a:pt x="17" y="15"/>
                    <a:pt x="17" y="12"/>
                    <a:pt x="18" y="13"/>
                  </a:cubicBezTo>
                  <a:cubicBezTo>
                    <a:pt x="19" y="15"/>
                    <a:pt x="20" y="15"/>
                    <a:pt x="20" y="14"/>
                  </a:cubicBezTo>
                  <a:cubicBezTo>
                    <a:pt x="19" y="13"/>
                    <a:pt x="23" y="10"/>
                    <a:pt x="23" y="9"/>
                  </a:cubicBezTo>
                  <a:cubicBezTo>
                    <a:pt x="24" y="8"/>
                    <a:pt x="24" y="8"/>
                    <a:pt x="25" y="9"/>
                  </a:cubicBezTo>
                  <a:cubicBezTo>
                    <a:pt x="25" y="9"/>
                    <a:pt x="29" y="9"/>
                    <a:pt x="30" y="8"/>
                  </a:cubicBezTo>
                  <a:cubicBezTo>
                    <a:pt x="31" y="7"/>
                    <a:pt x="32" y="7"/>
                    <a:pt x="33" y="7"/>
                  </a:cubicBezTo>
                  <a:cubicBezTo>
                    <a:pt x="33" y="7"/>
                    <a:pt x="32" y="6"/>
                    <a:pt x="31" y="5"/>
                  </a:cubicBezTo>
                  <a:cubicBezTo>
                    <a:pt x="29" y="4"/>
                    <a:pt x="29" y="4"/>
                    <a:pt x="28" y="2"/>
                  </a:cubicBezTo>
                  <a:cubicBezTo>
                    <a:pt x="27" y="1"/>
                    <a:pt x="24" y="0"/>
                    <a:pt x="23" y="1"/>
                  </a:cubicBezTo>
                  <a:cubicBezTo>
                    <a:pt x="22" y="1"/>
                    <a:pt x="21" y="1"/>
                    <a:pt x="20" y="1"/>
                  </a:cubicBezTo>
                  <a:cubicBezTo>
                    <a:pt x="19" y="0"/>
                    <a:pt x="18" y="0"/>
                    <a:pt x="18" y="1"/>
                  </a:cubicBezTo>
                  <a:cubicBezTo>
                    <a:pt x="19" y="1"/>
                    <a:pt x="17" y="2"/>
                    <a:pt x="16" y="2"/>
                  </a:cubicBezTo>
                  <a:cubicBezTo>
                    <a:pt x="14" y="2"/>
                    <a:pt x="12" y="1"/>
                    <a:pt x="11" y="2"/>
                  </a:cubicBezTo>
                  <a:cubicBezTo>
                    <a:pt x="10" y="2"/>
                    <a:pt x="10" y="1"/>
                    <a:pt x="9" y="1"/>
                  </a:cubicBezTo>
                  <a:cubicBezTo>
                    <a:pt x="8" y="1"/>
                    <a:pt x="8" y="3"/>
                    <a:pt x="6"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59" name="Google Shape;159;p43"/>
            <p:cNvSpPr/>
            <p:nvPr/>
          </p:nvSpPr>
          <p:spPr>
            <a:xfrm>
              <a:off x="3660717" y="4060025"/>
              <a:ext cx="57247" cy="36257"/>
            </a:xfrm>
            <a:custGeom>
              <a:rect b="b" l="l" r="r" t="t"/>
              <a:pathLst>
                <a:path extrusionOk="0" h="8" w="13">
                  <a:moveTo>
                    <a:pt x="3" y="0"/>
                  </a:moveTo>
                  <a:cubicBezTo>
                    <a:pt x="7" y="1"/>
                    <a:pt x="8" y="4"/>
                    <a:pt x="9" y="3"/>
                  </a:cubicBezTo>
                  <a:cubicBezTo>
                    <a:pt x="9" y="3"/>
                    <a:pt x="12" y="2"/>
                    <a:pt x="12" y="4"/>
                  </a:cubicBezTo>
                  <a:cubicBezTo>
                    <a:pt x="12" y="5"/>
                    <a:pt x="12" y="6"/>
                    <a:pt x="12" y="6"/>
                  </a:cubicBezTo>
                  <a:cubicBezTo>
                    <a:pt x="11" y="6"/>
                    <a:pt x="11" y="7"/>
                    <a:pt x="12" y="7"/>
                  </a:cubicBezTo>
                  <a:cubicBezTo>
                    <a:pt x="13" y="7"/>
                    <a:pt x="10" y="8"/>
                    <a:pt x="9" y="8"/>
                  </a:cubicBezTo>
                  <a:cubicBezTo>
                    <a:pt x="7" y="6"/>
                    <a:pt x="9" y="8"/>
                    <a:pt x="8" y="8"/>
                  </a:cubicBezTo>
                  <a:cubicBezTo>
                    <a:pt x="7" y="8"/>
                    <a:pt x="4" y="6"/>
                    <a:pt x="2" y="6"/>
                  </a:cubicBezTo>
                  <a:cubicBezTo>
                    <a:pt x="0" y="6"/>
                    <a:pt x="1" y="5"/>
                    <a:pt x="0" y="4"/>
                  </a:cubicBezTo>
                  <a:cubicBezTo>
                    <a:pt x="0" y="2"/>
                    <a:pt x="3" y="2"/>
                    <a:pt x="3" y="0"/>
                  </a:cubicBezTo>
                  <a:cubicBezTo>
                    <a:pt x="2" y="0"/>
                    <a:pt x="3" y="0"/>
                    <a:pt x="3"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60" name="Google Shape;160;p43"/>
            <p:cNvSpPr/>
            <p:nvPr/>
          </p:nvSpPr>
          <p:spPr>
            <a:xfrm>
              <a:off x="3611101" y="3960796"/>
              <a:ext cx="89686" cy="118310"/>
            </a:xfrm>
            <a:custGeom>
              <a:rect b="b" l="l" r="r" t="t"/>
              <a:pathLst>
                <a:path extrusionOk="0" h="26" w="20">
                  <a:moveTo>
                    <a:pt x="16" y="0"/>
                  </a:moveTo>
                  <a:cubicBezTo>
                    <a:pt x="16" y="12"/>
                    <a:pt x="16" y="12"/>
                    <a:pt x="16" y="12"/>
                  </a:cubicBezTo>
                  <a:cubicBezTo>
                    <a:pt x="17" y="12"/>
                    <a:pt x="17" y="12"/>
                    <a:pt x="17" y="12"/>
                  </a:cubicBezTo>
                  <a:cubicBezTo>
                    <a:pt x="18" y="13"/>
                    <a:pt x="18" y="14"/>
                    <a:pt x="19" y="13"/>
                  </a:cubicBezTo>
                  <a:cubicBezTo>
                    <a:pt x="19" y="13"/>
                    <a:pt x="19" y="13"/>
                    <a:pt x="19" y="12"/>
                  </a:cubicBezTo>
                  <a:cubicBezTo>
                    <a:pt x="18" y="12"/>
                    <a:pt x="19" y="11"/>
                    <a:pt x="20" y="13"/>
                  </a:cubicBezTo>
                  <a:cubicBezTo>
                    <a:pt x="19" y="14"/>
                    <a:pt x="17" y="17"/>
                    <a:pt x="16" y="17"/>
                  </a:cubicBezTo>
                  <a:cubicBezTo>
                    <a:pt x="15" y="18"/>
                    <a:pt x="17" y="21"/>
                    <a:pt x="14" y="22"/>
                  </a:cubicBezTo>
                  <a:cubicBezTo>
                    <a:pt x="14" y="22"/>
                    <a:pt x="13" y="22"/>
                    <a:pt x="14" y="22"/>
                  </a:cubicBezTo>
                  <a:cubicBezTo>
                    <a:pt x="14" y="24"/>
                    <a:pt x="11" y="24"/>
                    <a:pt x="11" y="26"/>
                  </a:cubicBezTo>
                  <a:cubicBezTo>
                    <a:pt x="9" y="25"/>
                    <a:pt x="8" y="24"/>
                    <a:pt x="6" y="25"/>
                  </a:cubicBezTo>
                  <a:cubicBezTo>
                    <a:pt x="4" y="25"/>
                    <a:pt x="4" y="25"/>
                    <a:pt x="0" y="21"/>
                  </a:cubicBezTo>
                  <a:cubicBezTo>
                    <a:pt x="0" y="21"/>
                    <a:pt x="0" y="20"/>
                    <a:pt x="0" y="19"/>
                  </a:cubicBezTo>
                  <a:cubicBezTo>
                    <a:pt x="0" y="18"/>
                    <a:pt x="1" y="17"/>
                    <a:pt x="1" y="17"/>
                  </a:cubicBezTo>
                  <a:cubicBezTo>
                    <a:pt x="0" y="16"/>
                    <a:pt x="0" y="16"/>
                    <a:pt x="0" y="16"/>
                  </a:cubicBezTo>
                  <a:cubicBezTo>
                    <a:pt x="2" y="11"/>
                    <a:pt x="2" y="11"/>
                    <a:pt x="2" y="11"/>
                  </a:cubicBezTo>
                  <a:cubicBezTo>
                    <a:pt x="9" y="11"/>
                    <a:pt x="9" y="11"/>
                    <a:pt x="9" y="11"/>
                  </a:cubicBezTo>
                  <a:cubicBezTo>
                    <a:pt x="10" y="7"/>
                    <a:pt x="8" y="10"/>
                    <a:pt x="8" y="8"/>
                  </a:cubicBezTo>
                  <a:cubicBezTo>
                    <a:pt x="7" y="6"/>
                    <a:pt x="6" y="6"/>
                    <a:pt x="5" y="5"/>
                  </a:cubicBezTo>
                  <a:cubicBezTo>
                    <a:pt x="5" y="4"/>
                    <a:pt x="4" y="4"/>
                    <a:pt x="4" y="4"/>
                  </a:cubicBezTo>
                  <a:cubicBezTo>
                    <a:pt x="6" y="4"/>
                    <a:pt x="6" y="4"/>
                    <a:pt x="6" y="4"/>
                  </a:cubicBezTo>
                  <a:cubicBezTo>
                    <a:pt x="6" y="0"/>
                    <a:pt x="6" y="0"/>
                    <a:pt x="6" y="0"/>
                  </a:cubicBezTo>
                  <a:lnTo>
                    <a:pt x="16" y="0"/>
                  </a:ln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61" name="Google Shape;161;p43"/>
            <p:cNvSpPr/>
            <p:nvPr/>
          </p:nvSpPr>
          <p:spPr>
            <a:xfrm>
              <a:off x="3618737" y="4430220"/>
              <a:ext cx="389279" cy="187006"/>
            </a:xfrm>
            <a:custGeom>
              <a:rect b="b" l="l" r="r" t="t"/>
              <a:pathLst>
                <a:path extrusionOk="0" h="41" w="86">
                  <a:moveTo>
                    <a:pt x="67" y="0"/>
                  </a:moveTo>
                  <a:cubicBezTo>
                    <a:pt x="71" y="3"/>
                    <a:pt x="72" y="4"/>
                    <a:pt x="73" y="4"/>
                  </a:cubicBezTo>
                  <a:cubicBezTo>
                    <a:pt x="73" y="4"/>
                    <a:pt x="75" y="5"/>
                    <a:pt x="75" y="6"/>
                  </a:cubicBezTo>
                  <a:cubicBezTo>
                    <a:pt x="75" y="7"/>
                    <a:pt x="80" y="8"/>
                    <a:pt x="80" y="7"/>
                  </a:cubicBezTo>
                  <a:cubicBezTo>
                    <a:pt x="80" y="6"/>
                    <a:pt x="81" y="5"/>
                    <a:pt x="82" y="7"/>
                  </a:cubicBezTo>
                  <a:cubicBezTo>
                    <a:pt x="83" y="9"/>
                    <a:pt x="84" y="9"/>
                    <a:pt x="86" y="9"/>
                  </a:cubicBezTo>
                  <a:cubicBezTo>
                    <a:pt x="86" y="14"/>
                    <a:pt x="86" y="15"/>
                    <a:pt x="84" y="20"/>
                  </a:cubicBezTo>
                  <a:cubicBezTo>
                    <a:pt x="81" y="24"/>
                    <a:pt x="73" y="26"/>
                    <a:pt x="70" y="31"/>
                  </a:cubicBezTo>
                  <a:cubicBezTo>
                    <a:pt x="67" y="37"/>
                    <a:pt x="69" y="37"/>
                    <a:pt x="67" y="39"/>
                  </a:cubicBezTo>
                  <a:cubicBezTo>
                    <a:pt x="65" y="41"/>
                    <a:pt x="65" y="37"/>
                    <a:pt x="63" y="37"/>
                  </a:cubicBezTo>
                  <a:cubicBezTo>
                    <a:pt x="60" y="36"/>
                    <a:pt x="59" y="38"/>
                    <a:pt x="59" y="36"/>
                  </a:cubicBezTo>
                  <a:cubicBezTo>
                    <a:pt x="58" y="34"/>
                    <a:pt x="62" y="34"/>
                    <a:pt x="60" y="30"/>
                  </a:cubicBezTo>
                  <a:cubicBezTo>
                    <a:pt x="62" y="30"/>
                    <a:pt x="62" y="27"/>
                    <a:pt x="62" y="25"/>
                  </a:cubicBezTo>
                  <a:cubicBezTo>
                    <a:pt x="62" y="23"/>
                    <a:pt x="61" y="28"/>
                    <a:pt x="58" y="25"/>
                  </a:cubicBezTo>
                  <a:cubicBezTo>
                    <a:pt x="55" y="22"/>
                    <a:pt x="58" y="24"/>
                    <a:pt x="57" y="17"/>
                  </a:cubicBezTo>
                  <a:cubicBezTo>
                    <a:pt x="56" y="13"/>
                    <a:pt x="59" y="16"/>
                    <a:pt x="59" y="12"/>
                  </a:cubicBezTo>
                  <a:cubicBezTo>
                    <a:pt x="59" y="9"/>
                    <a:pt x="62" y="10"/>
                    <a:pt x="61" y="5"/>
                  </a:cubicBezTo>
                  <a:cubicBezTo>
                    <a:pt x="61" y="1"/>
                    <a:pt x="68" y="3"/>
                    <a:pt x="67" y="0"/>
                  </a:cubicBezTo>
                  <a:close/>
                  <a:moveTo>
                    <a:pt x="4" y="15"/>
                  </a:moveTo>
                  <a:cubicBezTo>
                    <a:pt x="5" y="15"/>
                    <a:pt x="5" y="14"/>
                    <a:pt x="5" y="13"/>
                  </a:cubicBezTo>
                  <a:cubicBezTo>
                    <a:pt x="4" y="12"/>
                    <a:pt x="5" y="12"/>
                    <a:pt x="4" y="11"/>
                  </a:cubicBezTo>
                  <a:cubicBezTo>
                    <a:pt x="3" y="11"/>
                    <a:pt x="3" y="10"/>
                    <a:pt x="3" y="9"/>
                  </a:cubicBezTo>
                  <a:cubicBezTo>
                    <a:pt x="2" y="8"/>
                    <a:pt x="2" y="7"/>
                    <a:pt x="2" y="8"/>
                  </a:cubicBezTo>
                  <a:cubicBezTo>
                    <a:pt x="1" y="9"/>
                    <a:pt x="1" y="9"/>
                    <a:pt x="1" y="9"/>
                  </a:cubicBezTo>
                  <a:cubicBezTo>
                    <a:pt x="2" y="9"/>
                    <a:pt x="2" y="10"/>
                    <a:pt x="2" y="11"/>
                  </a:cubicBezTo>
                  <a:cubicBezTo>
                    <a:pt x="3" y="12"/>
                    <a:pt x="4" y="12"/>
                    <a:pt x="3" y="13"/>
                  </a:cubicBezTo>
                  <a:cubicBezTo>
                    <a:pt x="3" y="13"/>
                    <a:pt x="1" y="14"/>
                    <a:pt x="2" y="15"/>
                  </a:cubicBezTo>
                  <a:cubicBezTo>
                    <a:pt x="2" y="15"/>
                    <a:pt x="2" y="16"/>
                    <a:pt x="4" y="15"/>
                  </a:cubicBezTo>
                  <a:close/>
                  <a:moveTo>
                    <a:pt x="8" y="12"/>
                  </a:moveTo>
                  <a:cubicBezTo>
                    <a:pt x="7" y="11"/>
                    <a:pt x="6" y="13"/>
                    <a:pt x="7" y="14"/>
                  </a:cubicBezTo>
                  <a:cubicBezTo>
                    <a:pt x="8" y="14"/>
                    <a:pt x="9" y="12"/>
                    <a:pt x="8" y="12"/>
                  </a:cubicBezTo>
                  <a:close/>
                  <a:moveTo>
                    <a:pt x="13" y="13"/>
                  </a:moveTo>
                  <a:cubicBezTo>
                    <a:pt x="13" y="13"/>
                    <a:pt x="11" y="15"/>
                    <a:pt x="11" y="15"/>
                  </a:cubicBezTo>
                  <a:cubicBezTo>
                    <a:pt x="13" y="15"/>
                    <a:pt x="13" y="14"/>
                    <a:pt x="13" y="13"/>
                  </a:cubicBezTo>
                  <a:close/>
                  <a:moveTo>
                    <a:pt x="6" y="11"/>
                  </a:moveTo>
                  <a:cubicBezTo>
                    <a:pt x="7" y="10"/>
                    <a:pt x="5" y="9"/>
                    <a:pt x="5" y="10"/>
                  </a:cubicBezTo>
                  <a:cubicBezTo>
                    <a:pt x="5" y="11"/>
                    <a:pt x="6" y="12"/>
                    <a:pt x="6" y="11"/>
                  </a:cubicBezTo>
                  <a:close/>
                  <a:moveTo>
                    <a:pt x="1" y="12"/>
                  </a:moveTo>
                  <a:cubicBezTo>
                    <a:pt x="3" y="12"/>
                    <a:pt x="2" y="10"/>
                    <a:pt x="1" y="11"/>
                  </a:cubicBezTo>
                  <a:cubicBezTo>
                    <a:pt x="0" y="11"/>
                    <a:pt x="0" y="12"/>
                    <a:pt x="1" y="12"/>
                  </a:cubicBezTo>
                  <a:close/>
                  <a:moveTo>
                    <a:pt x="7" y="17"/>
                  </a:moveTo>
                  <a:cubicBezTo>
                    <a:pt x="8" y="17"/>
                    <a:pt x="6" y="16"/>
                    <a:pt x="7" y="17"/>
                  </a:cubicBezTo>
                  <a:cubicBezTo>
                    <a:pt x="7" y="18"/>
                    <a:pt x="7" y="18"/>
                    <a:pt x="7" y="17"/>
                  </a:cubicBezTo>
                  <a:close/>
                  <a:moveTo>
                    <a:pt x="7" y="7"/>
                  </a:moveTo>
                  <a:cubicBezTo>
                    <a:pt x="7" y="6"/>
                    <a:pt x="6" y="7"/>
                    <a:pt x="6" y="7"/>
                  </a:cubicBezTo>
                  <a:cubicBezTo>
                    <a:pt x="7" y="7"/>
                    <a:pt x="7" y="7"/>
                    <a:pt x="7" y="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62" name="Google Shape;162;p43"/>
            <p:cNvSpPr/>
            <p:nvPr/>
          </p:nvSpPr>
          <p:spPr>
            <a:xfrm>
              <a:off x="3935502" y="3937899"/>
              <a:ext cx="53429" cy="26714"/>
            </a:xfrm>
            <a:custGeom>
              <a:rect b="b" l="l" r="r" t="t"/>
              <a:pathLst>
                <a:path extrusionOk="0" h="6" w="12">
                  <a:moveTo>
                    <a:pt x="0" y="1"/>
                  </a:moveTo>
                  <a:cubicBezTo>
                    <a:pt x="1" y="0"/>
                    <a:pt x="3" y="0"/>
                    <a:pt x="6" y="1"/>
                  </a:cubicBezTo>
                  <a:cubicBezTo>
                    <a:pt x="10" y="2"/>
                    <a:pt x="11" y="2"/>
                    <a:pt x="11" y="4"/>
                  </a:cubicBezTo>
                  <a:cubicBezTo>
                    <a:pt x="12" y="5"/>
                    <a:pt x="10" y="4"/>
                    <a:pt x="8" y="4"/>
                  </a:cubicBezTo>
                  <a:cubicBezTo>
                    <a:pt x="6" y="4"/>
                    <a:pt x="8" y="6"/>
                    <a:pt x="5" y="5"/>
                  </a:cubicBezTo>
                  <a:cubicBezTo>
                    <a:pt x="1" y="4"/>
                    <a:pt x="3" y="3"/>
                    <a:pt x="1" y="3"/>
                  </a:cubicBezTo>
                  <a:cubicBezTo>
                    <a:pt x="0" y="2"/>
                    <a:pt x="0" y="2"/>
                    <a:pt x="0"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63" name="Google Shape;163;p43"/>
            <p:cNvSpPr/>
            <p:nvPr/>
          </p:nvSpPr>
          <p:spPr>
            <a:xfrm>
              <a:off x="4084344" y="3894010"/>
              <a:ext cx="89686" cy="76329"/>
            </a:xfrm>
            <a:custGeom>
              <a:rect b="b" l="l" r="r" t="t"/>
              <a:pathLst>
                <a:path extrusionOk="0" h="17" w="20">
                  <a:moveTo>
                    <a:pt x="2" y="2"/>
                  </a:moveTo>
                  <a:cubicBezTo>
                    <a:pt x="1" y="5"/>
                    <a:pt x="3" y="7"/>
                    <a:pt x="1" y="9"/>
                  </a:cubicBezTo>
                  <a:cubicBezTo>
                    <a:pt x="0" y="11"/>
                    <a:pt x="2" y="10"/>
                    <a:pt x="2" y="13"/>
                  </a:cubicBezTo>
                  <a:cubicBezTo>
                    <a:pt x="3" y="17"/>
                    <a:pt x="4" y="15"/>
                    <a:pt x="5" y="13"/>
                  </a:cubicBezTo>
                  <a:cubicBezTo>
                    <a:pt x="6" y="11"/>
                    <a:pt x="7" y="10"/>
                    <a:pt x="8" y="11"/>
                  </a:cubicBezTo>
                  <a:cubicBezTo>
                    <a:pt x="8" y="13"/>
                    <a:pt x="9" y="13"/>
                    <a:pt x="10" y="11"/>
                  </a:cubicBezTo>
                  <a:cubicBezTo>
                    <a:pt x="12" y="10"/>
                    <a:pt x="16" y="11"/>
                    <a:pt x="17" y="12"/>
                  </a:cubicBezTo>
                  <a:cubicBezTo>
                    <a:pt x="18" y="13"/>
                    <a:pt x="20" y="10"/>
                    <a:pt x="19" y="9"/>
                  </a:cubicBezTo>
                  <a:cubicBezTo>
                    <a:pt x="17" y="8"/>
                    <a:pt x="17" y="7"/>
                    <a:pt x="16" y="7"/>
                  </a:cubicBezTo>
                  <a:cubicBezTo>
                    <a:pt x="14" y="7"/>
                    <a:pt x="13" y="6"/>
                    <a:pt x="14" y="6"/>
                  </a:cubicBezTo>
                  <a:cubicBezTo>
                    <a:pt x="16" y="6"/>
                    <a:pt x="15" y="4"/>
                    <a:pt x="13" y="5"/>
                  </a:cubicBezTo>
                  <a:cubicBezTo>
                    <a:pt x="10" y="6"/>
                    <a:pt x="12" y="2"/>
                    <a:pt x="10" y="3"/>
                  </a:cubicBezTo>
                  <a:cubicBezTo>
                    <a:pt x="9" y="4"/>
                    <a:pt x="6" y="0"/>
                    <a:pt x="5" y="1"/>
                  </a:cubicBezTo>
                  <a:cubicBezTo>
                    <a:pt x="4" y="2"/>
                    <a:pt x="3" y="0"/>
                    <a:pt x="2"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64" name="Google Shape;164;p43"/>
            <p:cNvSpPr/>
            <p:nvPr/>
          </p:nvSpPr>
          <p:spPr>
            <a:xfrm>
              <a:off x="7654640" y="3581058"/>
              <a:ext cx="198455" cy="131668"/>
            </a:xfrm>
            <a:custGeom>
              <a:rect b="b" l="l" r="r" t="t"/>
              <a:pathLst>
                <a:path extrusionOk="0" h="29" w="44">
                  <a:moveTo>
                    <a:pt x="6" y="2"/>
                  </a:moveTo>
                  <a:cubicBezTo>
                    <a:pt x="1" y="5"/>
                    <a:pt x="4" y="6"/>
                    <a:pt x="2" y="7"/>
                  </a:cubicBezTo>
                  <a:cubicBezTo>
                    <a:pt x="1" y="9"/>
                    <a:pt x="3" y="9"/>
                    <a:pt x="2" y="10"/>
                  </a:cubicBezTo>
                  <a:cubicBezTo>
                    <a:pt x="0" y="11"/>
                    <a:pt x="3" y="14"/>
                    <a:pt x="4" y="13"/>
                  </a:cubicBezTo>
                  <a:cubicBezTo>
                    <a:pt x="4" y="11"/>
                    <a:pt x="7" y="15"/>
                    <a:pt x="9" y="17"/>
                  </a:cubicBezTo>
                  <a:cubicBezTo>
                    <a:pt x="12" y="19"/>
                    <a:pt x="10" y="16"/>
                    <a:pt x="13" y="19"/>
                  </a:cubicBezTo>
                  <a:cubicBezTo>
                    <a:pt x="15" y="21"/>
                    <a:pt x="14" y="18"/>
                    <a:pt x="15" y="20"/>
                  </a:cubicBezTo>
                  <a:cubicBezTo>
                    <a:pt x="16" y="22"/>
                    <a:pt x="19" y="20"/>
                    <a:pt x="21" y="21"/>
                  </a:cubicBezTo>
                  <a:cubicBezTo>
                    <a:pt x="22" y="22"/>
                    <a:pt x="21" y="20"/>
                    <a:pt x="24" y="21"/>
                  </a:cubicBezTo>
                  <a:cubicBezTo>
                    <a:pt x="27" y="23"/>
                    <a:pt x="24" y="24"/>
                    <a:pt x="26" y="24"/>
                  </a:cubicBezTo>
                  <a:cubicBezTo>
                    <a:pt x="29" y="25"/>
                    <a:pt x="27" y="26"/>
                    <a:pt x="29" y="25"/>
                  </a:cubicBezTo>
                  <a:cubicBezTo>
                    <a:pt x="31" y="24"/>
                    <a:pt x="30" y="27"/>
                    <a:pt x="32" y="26"/>
                  </a:cubicBezTo>
                  <a:cubicBezTo>
                    <a:pt x="34" y="25"/>
                    <a:pt x="35" y="29"/>
                    <a:pt x="37" y="27"/>
                  </a:cubicBezTo>
                  <a:cubicBezTo>
                    <a:pt x="39" y="26"/>
                    <a:pt x="37" y="29"/>
                    <a:pt x="40" y="28"/>
                  </a:cubicBezTo>
                  <a:cubicBezTo>
                    <a:pt x="43" y="27"/>
                    <a:pt x="42" y="29"/>
                    <a:pt x="43" y="27"/>
                  </a:cubicBezTo>
                  <a:cubicBezTo>
                    <a:pt x="44" y="24"/>
                    <a:pt x="42" y="24"/>
                    <a:pt x="43" y="21"/>
                  </a:cubicBezTo>
                  <a:cubicBezTo>
                    <a:pt x="44" y="18"/>
                    <a:pt x="44" y="19"/>
                    <a:pt x="43" y="18"/>
                  </a:cubicBezTo>
                  <a:cubicBezTo>
                    <a:pt x="43" y="18"/>
                    <a:pt x="42" y="18"/>
                    <a:pt x="41" y="18"/>
                  </a:cubicBezTo>
                  <a:cubicBezTo>
                    <a:pt x="41" y="19"/>
                    <a:pt x="41" y="18"/>
                    <a:pt x="39" y="18"/>
                  </a:cubicBezTo>
                  <a:cubicBezTo>
                    <a:pt x="38" y="19"/>
                    <a:pt x="36" y="15"/>
                    <a:pt x="35" y="17"/>
                  </a:cubicBezTo>
                  <a:cubicBezTo>
                    <a:pt x="35" y="18"/>
                    <a:pt x="34" y="18"/>
                    <a:pt x="33" y="17"/>
                  </a:cubicBezTo>
                  <a:cubicBezTo>
                    <a:pt x="32" y="15"/>
                    <a:pt x="33" y="18"/>
                    <a:pt x="32" y="18"/>
                  </a:cubicBezTo>
                  <a:cubicBezTo>
                    <a:pt x="31" y="18"/>
                    <a:pt x="31" y="15"/>
                    <a:pt x="30" y="15"/>
                  </a:cubicBezTo>
                  <a:cubicBezTo>
                    <a:pt x="28" y="15"/>
                    <a:pt x="27" y="16"/>
                    <a:pt x="28" y="14"/>
                  </a:cubicBezTo>
                  <a:cubicBezTo>
                    <a:pt x="28" y="13"/>
                    <a:pt x="28" y="13"/>
                    <a:pt x="27" y="13"/>
                  </a:cubicBezTo>
                  <a:cubicBezTo>
                    <a:pt x="26" y="14"/>
                    <a:pt x="23" y="12"/>
                    <a:pt x="23" y="10"/>
                  </a:cubicBezTo>
                  <a:cubicBezTo>
                    <a:pt x="23" y="8"/>
                    <a:pt x="22" y="9"/>
                    <a:pt x="20" y="9"/>
                  </a:cubicBezTo>
                  <a:cubicBezTo>
                    <a:pt x="19" y="10"/>
                    <a:pt x="18" y="6"/>
                    <a:pt x="17" y="6"/>
                  </a:cubicBezTo>
                  <a:cubicBezTo>
                    <a:pt x="15" y="6"/>
                    <a:pt x="15" y="4"/>
                    <a:pt x="13" y="4"/>
                  </a:cubicBezTo>
                  <a:cubicBezTo>
                    <a:pt x="11" y="3"/>
                    <a:pt x="14" y="2"/>
                    <a:pt x="10" y="1"/>
                  </a:cubicBezTo>
                  <a:cubicBezTo>
                    <a:pt x="7" y="0"/>
                    <a:pt x="8" y="6"/>
                    <a:pt x="6"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65" name="Google Shape;165;p43"/>
            <p:cNvSpPr/>
            <p:nvPr/>
          </p:nvSpPr>
          <p:spPr>
            <a:xfrm>
              <a:off x="7858820" y="3644030"/>
              <a:ext cx="89686" cy="59156"/>
            </a:xfrm>
            <a:custGeom>
              <a:rect b="b" l="l" r="r" t="t"/>
              <a:pathLst>
                <a:path extrusionOk="0" h="13" w="20">
                  <a:moveTo>
                    <a:pt x="2" y="8"/>
                  </a:moveTo>
                  <a:cubicBezTo>
                    <a:pt x="0" y="9"/>
                    <a:pt x="3" y="11"/>
                    <a:pt x="4" y="11"/>
                  </a:cubicBezTo>
                  <a:cubicBezTo>
                    <a:pt x="6" y="10"/>
                    <a:pt x="6" y="13"/>
                    <a:pt x="9" y="11"/>
                  </a:cubicBezTo>
                  <a:cubicBezTo>
                    <a:pt x="12" y="10"/>
                    <a:pt x="11" y="13"/>
                    <a:pt x="14" y="11"/>
                  </a:cubicBezTo>
                  <a:cubicBezTo>
                    <a:pt x="17" y="10"/>
                    <a:pt x="16" y="12"/>
                    <a:pt x="17" y="11"/>
                  </a:cubicBezTo>
                  <a:cubicBezTo>
                    <a:pt x="18" y="10"/>
                    <a:pt x="19" y="12"/>
                    <a:pt x="19" y="10"/>
                  </a:cubicBezTo>
                  <a:cubicBezTo>
                    <a:pt x="18" y="8"/>
                    <a:pt x="20" y="6"/>
                    <a:pt x="18" y="7"/>
                  </a:cubicBezTo>
                  <a:cubicBezTo>
                    <a:pt x="16" y="7"/>
                    <a:pt x="16" y="5"/>
                    <a:pt x="16" y="5"/>
                  </a:cubicBezTo>
                  <a:cubicBezTo>
                    <a:pt x="17" y="3"/>
                    <a:pt x="16" y="3"/>
                    <a:pt x="15" y="3"/>
                  </a:cubicBezTo>
                  <a:cubicBezTo>
                    <a:pt x="14" y="2"/>
                    <a:pt x="14" y="4"/>
                    <a:pt x="13" y="3"/>
                  </a:cubicBezTo>
                  <a:cubicBezTo>
                    <a:pt x="12" y="2"/>
                    <a:pt x="9" y="3"/>
                    <a:pt x="10" y="2"/>
                  </a:cubicBezTo>
                  <a:cubicBezTo>
                    <a:pt x="11" y="1"/>
                    <a:pt x="7" y="0"/>
                    <a:pt x="6" y="3"/>
                  </a:cubicBezTo>
                  <a:cubicBezTo>
                    <a:pt x="5" y="5"/>
                    <a:pt x="4" y="3"/>
                    <a:pt x="4" y="5"/>
                  </a:cubicBezTo>
                  <a:cubicBezTo>
                    <a:pt x="3" y="7"/>
                    <a:pt x="3" y="6"/>
                    <a:pt x="2" y="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66" name="Google Shape;166;p43"/>
            <p:cNvSpPr/>
            <p:nvPr/>
          </p:nvSpPr>
          <p:spPr>
            <a:xfrm>
              <a:off x="7839737" y="3699369"/>
              <a:ext cx="118310" cy="185098"/>
            </a:xfrm>
            <a:custGeom>
              <a:rect b="b" l="l" r="r" t="t"/>
              <a:pathLst>
                <a:path extrusionOk="0" h="41" w="26">
                  <a:moveTo>
                    <a:pt x="7" y="31"/>
                  </a:moveTo>
                  <a:cubicBezTo>
                    <a:pt x="8" y="34"/>
                    <a:pt x="9" y="31"/>
                    <a:pt x="10" y="32"/>
                  </a:cubicBezTo>
                  <a:cubicBezTo>
                    <a:pt x="10" y="34"/>
                    <a:pt x="11" y="30"/>
                    <a:pt x="12" y="32"/>
                  </a:cubicBezTo>
                  <a:cubicBezTo>
                    <a:pt x="13" y="33"/>
                    <a:pt x="15" y="29"/>
                    <a:pt x="15" y="27"/>
                  </a:cubicBezTo>
                  <a:cubicBezTo>
                    <a:pt x="14" y="25"/>
                    <a:pt x="15" y="24"/>
                    <a:pt x="14" y="22"/>
                  </a:cubicBezTo>
                  <a:cubicBezTo>
                    <a:pt x="14" y="21"/>
                    <a:pt x="14" y="22"/>
                    <a:pt x="15" y="21"/>
                  </a:cubicBezTo>
                  <a:cubicBezTo>
                    <a:pt x="15" y="20"/>
                    <a:pt x="15" y="23"/>
                    <a:pt x="16" y="25"/>
                  </a:cubicBezTo>
                  <a:cubicBezTo>
                    <a:pt x="16" y="27"/>
                    <a:pt x="17" y="28"/>
                    <a:pt x="19" y="26"/>
                  </a:cubicBezTo>
                  <a:cubicBezTo>
                    <a:pt x="20" y="25"/>
                    <a:pt x="21" y="27"/>
                    <a:pt x="22" y="31"/>
                  </a:cubicBezTo>
                  <a:cubicBezTo>
                    <a:pt x="22" y="33"/>
                    <a:pt x="23" y="33"/>
                    <a:pt x="22" y="34"/>
                  </a:cubicBezTo>
                  <a:cubicBezTo>
                    <a:pt x="22" y="35"/>
                    <a:pt x="22" y="36"/>
                    <a:pt x="23" y="37"/>
                  </a:cubicBezTo>
                  <a:cubicBezTo>
                    <a:pt x="23" y="38"/>
                    <a:pt x="24" y="39"/>
                    <a:pt x="23" y="37"/>
                  </a:cubicBezTo>
                  <a:cubicBezTo>
                    <a:pt x="23" y="30"/>
                    <a:pt x="26" y="41"/>
                    <a:pt x="25" y="31"/>
                  </a:cubicBezTo>
                  <a:cubicBezTo>
                    <a:pt x="25" y="25"/>
                    <a:pt x="23" y="25"/>
                    <a:pt x="24" y="21"/>
                  </a:cubicBezTo>
                  <a:cubicBezTo>
                    <a:pt x="24" y="19"/>
                    <a:pt x="22" y="19"/>
                    <a:pt x="22" y="21"/>
                  </a:cubicBezTo>
                  <a:cubicBezTo>
                    <a:pt x="21" y="26"/>
                    <a:pt x="19" y="25"/>
                    <a:pt x="18" y="20"/>
                  </a:cubicBezTo>
                  <a:cubicBezTo>
                    <a:pt x="17" y="16"/>
                    <a:pt x="23" y="17"/>
                    <a:pt x="23" y="13"/>
                  </a:cubicBezTo>
                  <a:cubicBezTo>
                    <a:pt x="23" y="10"/>
                    <a:pt x="26" y="13"/>
                    <a:pt x="25" y="11"/>
                  </a:cubicBezTo>
                  <a:cubicBezTo>
                    <a:pt x="23" y="9"/>
                    <a:pt x="11" y="11"/>
                    <a:pt x="11" y="9"/>
                  </a:cubicBezTo>
                  <a:cubicBezTo>
                    <a:pt x="11" y="6"/>
                    <a:pt x="11" y="2"/>
                    <a:pt x="10" y="4"/>
                  </a:cubicBezTo>
                  <a:cubicBezTo>
                    <a:pt x="9" y="7"/>
                    <a:pt x="8" y="2"/>
                    <a:pt x="7" y="2"/>
                  </a:cubicBezTo>
                  <a:cubicBezTo>
                    <a:pt x="4" y="4"/>
                    <a:pt x="5" y="1"/>
                    <a:pt x="4" y="1"/>
                  </a:cubicBezTo>
                  <a:cubicBezTo>
                    <a:pt x="3" y="0"/>
                    <a:pt x="3" y="1"/>
                    <a:pt x="4" y="2"/>
                  </a:cubicBezTo>
                  <a:cubicBezTo>
                    <a:pt x="5" y="2"/>
                    <a:pt x="0" y="5"/>
                    <a:pt x="2" y="6"/>
                  </a:cubicBezTo>
                  <a:cubicBezTo>
                    <a:pt x="4" y="6"/>
                    <a:pt x="4" y="8"/>
                    <a:pt x="5" y="8"/>
                  </a:cubicBezTo>
                  <a:cubicBezTo>
                    <a:pt x="6" y="8"/>
                    <a:pt x="6" y="8"/>
                    <a:pt x="6" y="9"/>
                  </a:cubicBezTo>
                  <a:cubicBezTo>
                    <a:pt x="8" y="11"/>
                    <a:pt x="3" y="8"/>
                    <a:pt x="4" y="10"/>
                  </a:cubicBezTo>
                  <a:cubicBezTo>
                    <a:pt x="4" y="13"/>
                    <a:pt x="2" y="10"/>
                    <a:pt x="2" y="13"/>
                  </a:cubicBezTo>
                  <a:cubicBezTo>
                    <a:pt x="1" y="16"/>
                    <a:pt x="5" y="14"/>
                    <a:pt x="5" y="17"/>
                  </a:cubicBezTo>
                  <a:cubicBezTo>
                    <a:pt x="6" y="20"/>
                    <a:pt x="3" y="19"/>
                    <a:pt x="5" y="20"/>
                  </a:cubicBezTo>
                  <a:cubicBezTo>
                    <a:pt x="6" y="22"/>
                    <a:pt x="4" y="23"/>
                    <a:pt x="6" y="23"/>
                  </a:cubicBezTo>
                  <a:cubicBezTo>
                    <a:pt x="7" y="23"/>
                    <a:pt x="6" y="23"/>
                    <a:pt x="6" y="27"/>
                  </a:cubicBezTo>
                  <a:cubicBezTo>
                    <a:pt x="7" y="29"/>
                    <a:pt x="7" y="30"/>
                    <a:pt x="7" y="3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67" name="Google Shape;167;p43"/>
            <p:cNvSpPr/>
            <p:nvPr/>
          </p:nvSpPr>
          <p:spPr>
            <a:xfrm>
              <a:off x="7198573" y="3332991"/>
              <a:ext cx="339664" cy="293866"/>
            </a:xfrm>
            <a:custGeom>
              <a:rect b="b" l="l" r="r" t="t"/>
              <a:pathLst>
                <a:path extrusionOk="0" h="65" w="75">
                  <a:moveTo>
                    <a:pt x="4" y="21"/>
                  </a:moveTo>
                  <a:cubicBezTo>
                    <a:pt x="3" y="30"/>
                    <a:pt x="0" y="27"/>
                    <a:pt x="0" y="32"/>
                  </a:cubicBezTo>
                  <a:cubicBezTo>
                    <a:pt x="1" y="37"/>
                    <a:pt x="2" y="42"/>
                    <a:pt x="2" y="47"/>
                  </a:cubicBezTo>
                  <a:cubicBezTo>
                    <a:pt x="1" y="52"/>
                    <a:pt x="7" y="47"/>
                    <a:pt x="7" y="51"/>
                  </a:cubicBezTo>
                  <a:cubicBezTo>
                    <a:pt x="8" y="55"/>
                    <a:pt x="2" y="57"/>
                    <a:pt x="2" y="60"/>
                  </a:cubicBezTo>
                  <a:cubicBezTo>
                    <a:pt x="5" y="59"/>
                    <a:pt x="9" y="65"/>
                    <a:pt x="19" y="62"/>
                  </a:cubicBezTo>
                  <a:cubicBezTo>
                    <a:pt x="30" y="60"/>
                    <a:pt x="31" y="60"/>
                    <a:pt x="31" y="56"/>
                  </a:cubicBezTo>
                  <a:cubicBezTo>
                    <a:pt x="30" y="51"/>
                    <a:pt x="36" y="50"/>
                    <a:pt x="39" y="48"/>
                  </a:cubicBezTo>
                  <a:cubicBezTo>
                    <a:pt x="42" y="45"/>
                    <a:pt x="44" y="49"/>
                    <a:pt x="45" y="47"/>
                  </a:cubicBezTo>
                  <a:cubicBezTo>
                    <a:pt x="46" y="46"/>
                    <a:pt x="45" y="45"/>
                    <a:pt x="46" y="41"/>
                  </a:cubicBezTo>
                  <a:cubicBezTo>
                    <a:pt x="48" y="36"/>
                    <a:pt x="53" y="39"/>
                    <a:pt x="50" y="34"/>
                  </a:cubicBezTo>
                  <a:cubicBezTo>
                    <a:pt x="46" y="28"/>
                    <a:pt x="56" y="35"/>
                    <a:pt x="56" y="29"/>
                  </a:cubicBezTo>
                  <a:cubicBezTo>
                    <a:pt x="56" y="26"/>
                    <a:pt x="59" y="25"/>
                    <a:pt x="57" y="21"/>
                  </a:cubicBezTo>
                  <a:cubicBezTo>
                    <a:pt x="55" y="17"/>
                    <a:pt x="56" y="15"/>
                    <a:pt x="63" y="13"/>
                  </a:cubicBezTo>
                  <a:cubicBezTo>
                    <a:pt x="69" y="10"/>
                    <a:pt x="71" y="14"/>
                    <a:pt x="73" y="10"/>
                  </a:cubicBezTo>
                  <a:cubicBezTo>
                    <a:pt x="72" y="10"/>
                    <a:pt x="72" y="9"/>
                    <a:pt x="74" y="9"/>
                  </a:cubicBezTo>
                  <a:cubicBezTo>
                    <a:pt x="75" y="8"/>
                    <a:pt x="73" y="7"/>
                    <a:pt x="71" y="8"/>
                  </a:cubicBezTo>
                  <a:cubicBezTo>
                    <a:pt x="69" y="10"/>
                    <a:pt x="68" y="10"/>
                    <a:pt x="69" y="8"/>
                  </a:cubicBezTo>
                  <a:cubicBezTo>
                    <a:pt x="70" y="7"/>
                    <a:pt x="67" y="7"/>
                    <a:pt x="66" y="8"/>
                  </a:cubicBezTo>
                  <a:cubicBezTo>
                    <a:pt x="65" y="9"/>
                    <a:pt x="64" y="9"/>
                    <a:pt x="64" y="10"/>
                  </a:cubicBezTo>
                  <a:cubicBezTo>
                    <a:pt x="64" y="11"/>
                    <a:pt x="62" y="11"/>
                    <a:pt x="60" y="12"/>
                  </a:cubicBezTo>
                  <a:cubicBezTo>
                    <a:pt x="58" y="14"/>
                    <a:pt x="57" y="12"/>
                    <a:pt x="58" y="6"/>
                  </a:cubicBezTo>
                  <a:cubicBezTo>
                    <a:pt x="58" y="2"/>
                    <a:pt x="57" y="5"/>
                    <a:pt x="56" y="4"/>
                  </a:cubicBezTo>
                  <a:cubicBezTo>
                    <a:pt x="56" y="3"/>
                    <a:pt x="58" y="2"/>
                    <a:pt x="55" y="1"/>
                  </a:cubicBezTo>
                  <a:cubicBezTo>
                    <a:pt x="52" y="0"/>
                    <a:pt x="53" y="3"/>
                    <a:pt x="51" y="4"/>
                  </a:cubicBezTo>
                  <a:cubicBezTo>
                    <a:pt x="50" y="5"/>
                    <a:pt x="52" y="6"/>
                    <a:pt x="51" y="7"/>
                  </a:cubicBezTo>
                  <a:cubicBezTo>
                    <a:pt x="50" y="8"/>
                    <a:pt x="49" y="6"/>
                    <a:pt x="47" y="7"/>
                  </a:cubicBezTo>
                  <a:cubicBezTo>
                    <a:pt x="46" y="8"/>
                    <a:pt x="47" y="10"/>
                    <a:pt x="46" y="10"/>
                  </a:cubicBezTo>
                  <a:cubicBezTo>
                    <a:pt x="46" y="10"/>
                    <a:pt x="45" y="8"/>
                    <a:pt x="44" y="9"/>
                  </a:cubicBezTo>
                  <a:cubicBezTo>
                    <a:pt x="42" y="9"/>
                    <a:pt x="41" y="9"/>
                    <a:pt x="40" y="10"/>
                  </a:cubicBezTo>
                  <a:cubicBezTo>
                    <a:pt x="40" y="12"/>
                    <a:pt x="39" y="12"/>
                    <a:pt x="38" y="10"/>
                  </a:cubicBezTo>
                  <a:cubicBezTo>
                    <a:pt x="37" y="9"/>
                    <a:pt x="37" y="9"/>
                    <a:pt x="36" y="9"/>
                  </a:cubicBezTo>
                  <a:cubicBezTo>
                    <a:pt x="35" y="10"/>
                    <a:pt x="35" y="7"/>
                    <a:pt x="32" y="8"/>
                  </a:cubicBezTo>
                  <a:cubicBezTo>
                    <a:pt x="29" y="9"/>
                    <a:pt x="28" y="6"/>
                    <a:pt x="27" y="8"/>
                  </a:cubicBezTo>
                  <a:cubicBezTo>
                    <a:pt x="25" y="10"/>
                    <a:pt x="23" y="8"/>
                    <a:pt x="22" y="13"/>
                  </a:cubicBezTo>
                  <a:cubicBezTo>
                    <a:pt x="21" y="18"/>
                    <a:pt x="18" y="17"/>
                    <a:pt x="16" y="18"/>
                  </a:cubicBezTo>
                  <a:cubicBezTo>
                    <a:pt x="14" y="19"/>
                    <a:pt x="14" y="22"/>
                    <a:pt x="11" y="23"/>
                  </a:cubicBezTo>
                  <a:cubicBezTo>
                    <a:pt x="8" y="24"/>
                    <a:pt x="10" y="21"/>
                    <a:pt x="7" y="22"/>
                  </a:cubicBezTo>
                  <a:cubicBezTo>
                    <a:pt x="5" y="22"/>
                    <a:pt x="6" y="21"/>
                    <a:pt x="4" y="2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68" name="Google Shape;168;p43"/>
            <p:cNvSpPr/>
            <p:nvPr/>
          </p:nvSpPr>
          <p:spPr>
            <a:xfrm>
              <a:off x="7009657" y="3191782"/>
              <a:ext cx="337756" cy="249979"/>
            </a:xfrm>
            <a:custGeom>
              <a:rect b="b" l="l" r="r" t="t"/>
              <a:pathLst>
                <a:path extrusionOk="0" h="55" w="75">
                  <a:moveTo>
                    <a:pt x="0" y="8"/>
                  </a:moveTo>
                  <a:cubicBezTo>
                    <a:pt x="2" y="9"/>
                    <a:pt x="1" y="9"/>
                    <a:pt x="1" y="10"/>
                  </a:cubicBezTo>
                  <a:cubicBezTo>
                    <a:pt x="2" y="11"/>
                    <a:pt x="2" y="13"/>
                    <a:pt x="2" y="11"/>
                  </a:cubicBezTo>
                  <a:cubicBezTo>
                    <a:pt x="2" y="10"/>
                    <a:pt x="3" y="9"/>
                    <a:pt x="3" y="9"/>
                  </a:cubicBezTo>
                  <a:cubicBezTo>
                    <a:pt x="2" y="9"/>
                    <a:pt x="2" y="6"/>
                    <a:pt x="5" y="6"/>
                  </a:cubicBezTo>
                  <a:cubicBezTo>
                    <a:pt x="7" y="5"/>
                    <a:pt x="8" y="5"/>
                    <a:pt x="8" y="7"/>
                  </a:cubicBezTo>
                  <a:cubicBezTo>
                    <a:pt x="8" y="8"/>
                    <a:pt x="8" y="10"/>
                    <a:pt x="11" y="12"/>
                  </a:cubicBezTo>
                  <a:cubicBezTo>
                    <a:pt x="14" y="13"/>
                    <a:pt x="11" y="16"/>
                    <a:pt x="11" y="15"/>
                  </a:cubicBezTo>
                  <a:cubicBezTo>
                    <a:pt x="10" y="14"/>
                    <a:pt x="9" y="14"/>
                    <a:pt x="10" y="15"/>
                  </a:cubicBezTo>
                  <a:cubicBezTo>
                    <a:pt x="10" y="16"/>
                    <a:pt x="7" y="17"/>
                    <a:pt x="7" y="15"/>
                  </a:cubicBezTo>
                  <a:cubicBezTo>
                    <a:pt x="7" y="13"/>
                    <a:pt x="6" y="16"/>
                    <a:pt x="5" y="15"/>
                  </a:cubicBezTo>
                  <a:cubicBezTo>
                    <a:pt x="5" y="14"/>
                    <a:pt x="4" y="16"/>
                    <a:pt x="4" y="15"/>
                  </a:cubicBezTo>
                  <a:cubicBezTo>
                    <a:pt x="4" y="14"/>
                    <a:pt x="2" y="12"/>
                    <a:pt x="3" y="14"/>
                  </a:cubicBezTo>
                  <a:cubicBezTo>
                    <a:pt x="3" y="16"/>
                    <a:pt x="1" y="18"/>
                    <a:pt x="2" y="19"/>
                  </a:cubicBezTo>
                  <a:cubicBezTo>
                    <a:pt x="2" y="20"/>
                    <a:pt x="3" y="23"/>
                    <a:pt x="3" y="22"/>
                  </a:cubicBezTo>
                  <a:cubicBezTo>
                    <a:pt x="4" y="22"/>
                    <a:pt x="3" y="21"/>
                    <a:pt x="4" y="21"/>
                  </a:cubicBezTo>
                  <a:cubicBezTo>
                    <a:pt x="5" y="21"/>
                    <a:pt x="6" y="20"/>
                    <a:pt x="6" y="21"/>
                  </a:cubicBezTo>
                  <a:cubicBezTo>
                    <a:pt x="5" y="23"/>
                    <a:pt x="5" y="23"/>
                    <a:pt x="6" y="23"/>
                  </a:cubicBezTo>
                  <a:cubicBezTo>
                    <a:pt x="7" y="23"/>
                    <a:pt x="7" y="24"/>
                    <a:pt x="6" y="24"/>
                  </a:cubicBezTo>
                  <a:cubicBezTo>
                    <a:pt x="4" y="24"/>
                    <a:pt x="5" y="23"/>
                    <a:pt x="5" y="23"/>
                  </a:cubicBezTo>
                  <a:cubicBezTo>
                    <a:pt x="4" y="23"/>
                    <a:pt x="3" y="26"/>
                    <a:pt x="4" y="26"/>
                  </a:cubicBezTo>
                  <a:cubicBezTo>
                    <a:pt x="5" y="27"/>
                    <a:pt x="4" y="25"/>
                    <a:pt x="5" y="25"/>
                  </a:cubicBezTo>
                  <a:cubicBezTo>
                    <a:pt x="6" y="26"/>
                    <a:pt x="6" y="26"/>
                    <a:pt x="7" y="27"/>
                  </a:cubicBezTo>
                  <a:cubicBezTo>
                    <a:pt x="7" y="28"/>
                    <a:pt x="9" y="28"/>
                    <a:pt x="8" y="29"/>
                  </a:cubicBezTo>
                  <a:cubicBezTo>
                    <a:pt x="7" y="30"/>
                    <a:pt x="7" y="33"/>
                    <a:pt x="8" y="39"/>
                  </a:cubicBezTo>
                  <a:cubicBezTo>
                    <a:pt x="8" y="39"/>
                    <a:pt x="8" y="39"/>
                    <a:pt x="8" y="39"/>
                  </a:cubicBezTo>
                  <a:cubicBezTo>
                    <a:pt x="15" y="39"/>
                    <a:pt x="10" y="37"/>
                    <a:pt x="15" y="35"/>
                  </a:cubicBezTo>
                  <a:cubicBezTo>
                    <a:pt x="18" y="33"/>
                    <a:pt x="20" y="36"/>
                    <a:pt x="21" y="34"/>
                  </a:cubicBezTo>
                  <a:cubicBezTo>
                    <a:pt x="21" y="33"/>
                    <a:pt x="23" y="32"/>
                    <a:pt x="24" y="33"/>
                  </a:cubicBezTo>
                  <a:cubicBezTo>
                    <a:pt x="24" y="34"/>
                    <a:pt x="25" y="32"/>
                    <a:pt x="26" y="34"/>
                  </a:cubicBezTo>
                  <a:cubicBezTo>
                    <a:pt x="26" y="36"/>
                    <a:pt x="30" y="35"/>
                    <a:pt x="30" y="37"/>
                  </a:cubicBezTo>
                  <a:cubicBezTo>
                    <a:pt x="31" y="38"/>
                    <a:pt x="31" y="36"/>
                    <a:pt x="34" y="37"/>
                  </a:cubicBezTo>
                  <a:cubicBezTo>
                    <a:pt x="38" y="38"/>
                    <a:pt x="35" y="40"/>
                    <a:pt x="38" y="41"/>
                  </a:cubicBezTo>
                  <a:cubicBezTo>
                    <a:pt x="41" y="42"/>
                    <a:pt x="40" y="44"/>
                    <a:pt x="42" y="44"/>
                  </a:cubicBezTo>
                  <a:cubicBezTo>
                    <a:pt x="44" y="44"/>
                    <a:pt x="45" y="44"/>
                    <a:pt x="46" y="45"/>
                  </a:cubicBezTo>
                  <a:cubicBezTo>
                    <a:pt x="46" y="46"/>
                    <a:pt x="45" y="45"/>
                    <a:pt x="46" y="47"/>
                  </a:cubicBezTo>
                  <a:cubicBezTo>
                    <a:pt x="46" y="48"/>
                    <a:pt x="45" y="49"/>
                    <a:pt x="46" y="49"/>
                  </a:cubicBezTo>
                  <a:cubicBezTo>
                    <a:pt x="47" y="50"/>
                    <a:pt x="46" y="51"/>
                    <a:pt x="46" y="52"/>
                  </a:cubicBezTo>
                  <a:cubicBezTo>
                    <a:pt x="48" y="52"/>
                    <a:pt x="47" y="53"/>
                    <a:pt x="49" y="53"/>
                  </a:cubicBezTo>
                  <a:cubicBezTo>
                    <a:pt x="52" y="52"/>
                    <a:pt x="50" y="55"/>
                    <a:pt x="53" y="54"/>
                  </a:cubicBezTo>
                  <a:cubicBezTo>
                    <a:pt x="56" y="53"/>
                    <a:pt x="56" y="50"/>
                    <a:pt x="58" y="49"/>
                  </a:cubicBezTo>
                  <a:cubicBezTo>
                    <a:pt x="60" y="48"/>
                    <a:pt x="63" y="49"/>
                    <a:pt x="64" y="44"/>
                  </a:cubicBezTo>
                  <a:cubicBezTo>
                    <a:pt x="65" y="39"/>
                    <a:pt x="67" y="41"/>
                    <a:pt x="69" y="39"/>
                  </a:cubicBezTo>
                  <a:cubicBezTo>
                    <a:pt x="70" y="37"/>
                    <a:pt x="71" y="40"/>
                    <a:pt x="74" y="39"/>
                  </a:cubicBezTo>
                  <a:cubicBezTo>
                    <a:pt x="73" y="35"/>
                    <a:pt x="75" y="35"/>
                    <a:pt x="74" y="35"/>
                  </a:cubicBezTo>
                  <a:cubicBezTo>
                    <a:pt x="72" y="34"/>
                    <a:pt x="71" y="32"/>
                    <a:pt x="70" y="33"/>
                  </a:cubicBezTo>
                  <a:cubicBezTo>
                    <a:pt x="68" y="34"/>
                    <a:pt x="63" y="28"/>
                    <a:pt x="62" y="28"/>
                  </a:cubicBezTo>
                  <a:cubicBezTo>
                    <a:pt x="60" y="28"/>
                    <a:pt x="58" y="25"/>
                    <a:pt x="55" y="22"/>
                  </a:cubicBezTo>
                  <a:cubicBezTo>
                    <a:pt x="52" y="20"/>
                    <a:pt x="53" y="18"/>
                    <a:pt x="51" y="17"/>
                  </a:cubicBezTo>
                  <a:cubicBezTo>
                    <a:pt x="50" y="16"/>
                    <a:pt x="51" y="13"/>
                    <a:pt x="49" y="12"/>
                  </a:cubicBezTo>
                  <a:cubicBezTo>
                    <a:pt x="46" y="11"/>
                    <a:pt x="47" y="13"/>
                    <a:pt x="46" y="12"/>
                  </a:cubicBezTo>
                  <a:cubicBezTo>
                    <a:pt x="44" y="11"/>
                    <a:pt x="43" y="13"/>
                    <a:pt x="41" y="11"/>
                  </a:cubicBezTo>
                  <a:cubicBezTo>
                    <a:pt x="39" y="9"/>
                    <a:pt x="41" y="10"/>
                    <a:pt x="40" y="9"/>
                  </a:cubicBezTo>
                  <a:cubicBezTo>
                    <a:pt x="39" y="8"/>
                    <a:pt x="42" y="8"/>
                    <a:pt x="41" y="7"/>
                  </a:cubicBezTo>
                  <a:cubicBezTo>
                    <a:pt x="38" y="5"/>
                    <a:pt x="42" y="4"/>
                    <a:pt x="39" y="4"/>
                  </a:cubicBezTo>
                  <a:cubicBezTo>
                    <a:pt x="34" y="4"/>
                    <a:pt x="37" y="3"/>
                    <a:pt x="35" y="3"/>
                  </a:cubicBezTo>
                  <a:cubicBezTo>
                    <a:pt x="33" y="2"/>
                    <a:pt x="33" y="0"/>
                    <a:pt x="32" y="1"/>
                  </a:cubicBezTo>
                  <a:cubicBezTo>
                    <a:pt x="31" y="2"/>
                    <a:pt x="29" y="1"/>
                    <a:pt x="30" y="2"/>
                  </a:cubicBezTo>
                  <a:cubicBezTo>
                    <a:pt x="33" y="4"/>
                    <a:pt x="29" y="2"/>
                    <a:pt x="29" y="4"/>
                  </a:cubicBezTo>
                  <a:cubicBezTo>
                    <a:pt x="29" y="6"/>
                    <a:pt x="25" y="4"/>
                    <a:pt x="24" y="7"/>
                  </a:cubicBezTo>
                  <a:cubicBezTo>
                    <a:pt x="23" y="10"/>
                    <a:pt x="25" y="10"/>
                    <a:pt x="25" y="11"/>
                  </a:cubicBezTo>
                  <a:cubicBezTo>
                    <a:pt x="24" y="12"/>
                    <a:pt x="21" y="11"/>
                    <a:pt x="19" y="11"/>
                  </a:cubicBezTo>
                  <a:cubicBezTo>
                    <a:pt x="17" y="11"/>
                    <a:pt x="16" y="12"/>
                    <a:pt x="16" y="11"/>
                  </a:cubicBezTo>
                  <a:cubicBezTo>
                    <a:pt x="13" y="7"/>
                    <a:pt x="14" y="7"/>
                    <a:pt x="12" y="6"/>
                  </a:cubicBezTo>
                  <a:cubicBezTo>
                    <a:pt x="11" y="5"/>
                    <a:pt x="10" y="3"/>
                    <a:pt x="8" y="4"/>
                  </a:cubicBezTo>
                  <a:cubicBezTo>
                    <a:pt x="6" y="4"/>
                    <a:pt x="4" y="5"/>
                    <a:pt x="3" y="6"/>
                  </a:cubicBezTo>
                  <a:cubicBezTo>
                    <a:pt x="1" y="7"/>
                    <a:pt x="0" y="8"/>
                    <a:pt x="0" y="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69" name="Google Shape;169;p43"/>
            <p:cNvSpPr/>
            <p:nvPr/>
          </p:nvSpPr>
          <p:spPr>
            <a:xfrm>
              <a:off x="7089805" y="3102094"/>
              <a:ext cx="415993" cy="276694"/>
            </a:xfrm>
            <a:custGeom>
              <a:rect b="b" l="l" r="r" t="t"/>
              <a:pathLst>
                <a:path extrusionOk="0" h="61" w="92">
                  <a:moveTo>
                    <a:pt x="28" y="9"/>
                  </a:moveTo>
                  <a:cubicBezTo>
                    <a:pt x="24" y="13"/>
                    <a:pt x="26" y="12"/>
                    <a:pt x="27" y="13"/>
                  </a:cubicBezTo>
                  <a:cubicBezTo>
                    <a:pt x="28" y="14"/>
                    <a:pt x="25" y="15"/>
                    <a:pt x="24" y="15"/>
                  </a:cubicBezTo>
                  <a:cubicBezTo>
                    <a:pt x="22" y="14"/>
                    <a:pt x="23" y="16"/>
                    <a:pt x="21" y="16"/>
                  </a:cubicBezTo>
                  <a:cubicBezTo>
                    <a:pt x="19" y="16"/>
                    <a:pt x="22" y="14"/>
                    <a:pt x="19" y="13"/>
                  </a:cubicBezTo>
                  <a:cubicBezTo>
                    <a:pt x="15" y="13"/>
                    <a:pt x="13" y="16"/>
                    <a:pt x="13" y="14"/>
                  </a:cubicBezTo>
                  <a:cubicBezTo>
                    <a:pt x="13" y="11"/>
                    <a:pt x="12" y="9"/>
                    <a:pt x="13" y="8"/>
                  </a:cubicBezTo>
                  <a:cubicBezTo>
                    <a:pt x="13" y="7"/>
                    <a:pt x="11" y="7"/>
                    <a:pt x="14" y="0"/>
                  </a:cubicBezTo>
                  <a:cubicBezTo>
                    <a:pt x="13" y="0"/>
                    <a:pt x="4" y="3"/>
                    <a:pt x="2" y="4"/>
                  </a:cubicBezTo>
                  <a:cubicBezTo>
                    <a:pt x="0" y="4"/>
                    <a:pt x="1" y="4"/>
                    <a:pt x="1" y="7"/>
                  </a:cubicBezTo>
                  <a:cubicBezTo>
                    <a:pt x="1" y="9"/>
                    <a:pt x="1" y="31"/>
                    <a:pt x="1" y="31"/>
                  </a:cubicBezTo>
                  <a:cubicBezTo>
                    <a:pt x="3" y="31"/>
                    <a:pt x="6" y="32"/>
                    <a:pt x="7" y="31"/>
                  </a:cubicBezTo>
                  <a:cubicBezTo>
                    <a:pt x="7" y="30"/>
                    <a:pt x="5" y="30"/>
                    <a:pt x="6" y="27"/>
                  </a:cubicBezTo>
                  <a:cubicBezTo>
                    <a:pt x="7" y="24"/>
                    <a:pt x="11" y="26"/>
                    <a:pt x="11" y="24"/>
                  </a:cubicBezTo>
                  <a:cubicBezTo>
                    <a:pt x="11" y="22"/>
                    <a:pt x="15" y="24"/>
                    <a:pt x="12" y="22"/>
                  </a:cubicBezTo>
                  <a:cubicBezTo>
                    <a:pt x="11" y="21"/>
                    <a:pt x="13" y="22"/>
                    <a:pt x="14" y="21"/>
                  </a:cubicBezTo>
                  <a:cubicBezTo>
                    <a:pt x="15" y="20"/>
                    <a:pt x="15" y="22"/>
                    <a:pt x="17" y="23"/>
                  </a:cubicBezTo>
                  <a:cubicBezTo>
                    <a:pt x="19" y="23"/>
                    <a:pt x="16" y="24"/>
                    <a:pt x="21" y="24"/>
                  </a:cubicBezTo>
                  <a:cubicBezTo>
                    <a:pt x="24" y="24"/>
                    <a:pt x="20" y="25"/>
                    <a:pt x="23" y="27"/>
                  </a:cubicBezTo>
                  <a:cubicBezTo>
                    <a:pt x="24" y="28"/>
                    <a:pt x="21" y="28"/>
                    <a:pt x="22" y="29"/>
                  </a:cubicBezTo>
                  <a:cubicBezTo>
                    <a:pt x="23" y="30"/>
                    <a:pt x="21" y="29"/>
                    <a:pt x="23" y="31"/>
                  </a:cubicBezTo>
                  <a:cubicBezTo>
                    <a:pt x="25" y="33"/>
                    <a:pt x="26" y="31"/>
                    <a:pt x="28" y="32"/>
                  </a:cubicBezTo>
                  <a:cubicBezTo>
                    <a:pt x="29" y="33"/>
                    <a:pt x="28" y="31"/>
                    <a:pt x="31" y="32"/>
                  </a:cubicBezTo>
                  <a:cubicBezTo>
                    <a:pt x="33" y="33"/>
                    <a:pt x="32" y="36"/>
                    <a:pt x="33" y="37"/>
                  </a:cubicBezTo>
                  <a:cubicBezTo>
                    <a:pt x="35" y="38"/>
                    <a:pt x="34" y="40"/>
                    <a:pt x="37" y="42"/>
                  </a:cubicBezTo>
                  <a:cubicBezTo>
                    <a:pt x="40" y="45"/>
                    <a:pt x="42" y="48"/>
                    <a:pt x="44" y="48"/>
                  </a:cubicBezTo>
                  <a:cubicBezTo>
                    <a:pt x="45" y="48"/>
                    <a:pt x="50" y="54"/>
                    <a:pt x="52" y="53"/>
                  </a:cubicBezTo>
                  <a:cubicBezTo>
                    <a:pt x="53" y="52"/>
                    <a:pt x="54" y="54"/>
                    <a:pt x="56" y="55"/>
                  </a:cubicBezTo>
                  <a:cubicBezTo>
                    <a:pt x="57" y="55"/>
                    <a:pt x="55" y="55"/>
                    <a:pt x="56" y="59"/>
                  </a:cubicBezTo>
                  <a:cubicBezTo>
                    <a:pt x="59" y="58"/>
                    <a:pt x="59" y="61"/>
                    <a:pt x="60" y="60"/>
                  </a:cubicBezTo>
                  <a:cubicBezTo>
                    <a:pt x="61" y="60"/>
                    <a:pt x="61" y="60"/>
                    <a:pt x="62" y="61"/>
                  </a:cubicBezTo>
                  <a:cubicBezTo>
                    <a:pt x="62" y="60"/>
                    <a:pt x="62" y="59"/>
                    <a:pt x="63" y="57"/>
                  </a:cubicBezTo>
                  <a:cubicBezTo>
                    <a:pt x="65" y="54"/>
                    <a:pt x="66" y="54"/>
                    <a:pt x="64" y="52"/>
                  </a:cubicBezTo>
                  <a:cubicBezTo>
                    <a:pt x="63" y="50"/>
                    <a:pt x="65" y="49"/>
                    <a:pt x="64" y="48"/>
                  </a:cubicBezTo>
                  <a:cubicBezTo>
                    <a:pt x="63" y="47"/>
                    <a:pt x="62" y="49"/>
                    <a:pt x="62" y="47"/>
                  </a:cubicBezTo>
                  <a:cubicBezTo>
                    <a:pt x="62" y="46"/>
                    <a:pt x="61" y="46"/>
                    <a:pt x="60" y="46"/>
                  </a:cubicBezTo>
                  <a:cubicBezTo>
                    <a:pt x="59" y="46"/>
                    <a:pt x="61" y="43"/>
                    <a:pt x="63" y="43"/>
                  </a:cubicBezTo>
                  <a:cubicBezTo>
                    <a:pt x="65" y="44"/>
                    <a:pt x="66" y="44"/>
                    <a:pt x="67" y="42"/>
                  </a:cubicBezTo>
                  <a:cubicBezTo>
                    <a:pt x="69" y="39"/>
                    <a:pt x="66" y="39"/>
                    <a:pt x="69" y="39"/>
                  </a:cubicBezTo>
                  <a:cubicBezTo>
                    <a:pt x="71" y="39"/>
                    <a:pt x="69" y="36"/>
                    <a:pt x="71" y="35"/>
                  </a:cubicBezTo>
                  <a:cubicBezTo>
                    <a:pt x="71" y="34"/>
                    <a:pt x="71" y="36"/>
                    <a:pt x="74" y="35"/>
                  </a:cubicBezTo>
                  <a:cubicBezTo>
                    <a:pt x="76" y="34"/>
                    <a:pt x="75" y="33"/>
                    <a:pt x="76" y="33"/>
                  </a:cubicBezTo>
                  <a:cubicBezTo>
                    <a:pt x="77" y="33"/>
                    <a:pt x="77" y="35"/>
                    <a:pt x="77" y="35"/>
                  </a:cubicBezTo>
                  <a:cubicBezTo>
                    <a:pt x="78" y="35"/>
                    <a:pt x="78" y="35"/>
                    <a:pt x="77" y="36"/>
                  </a:cubicBezTo>
                  <a:cubicBezTo>
                    <a:pt x="76" y="37"/>
                    <a:pt x="75" y="38"/>
                    <a:pt x="76" y="38"/>
                  </a:cubicBezTo>
                  <a:cubicBezTo>
                    <a:pt x="77" y="38"/>
                    <a:pt x="76" y="40"/>
                    <a:pt x="79" y="39"/>
                  </a:cubicBezTo>
                  <a:cubicBezTo>
                    <a:pt x="80" y="38"/>
                    <a:pt x="80" y="38"/>
                    <a:pt x="82" y="40"/>
                  </a:cubicBezTo>
                  <a:cubicBezTo>
                    <a:pt x="84" y="41"/>
                    <a:pt x="84" y="37"/>
                    <a:pt x="85" y="38"/>
                  </a:cubicBezTo>
                  <a:cubicBezTo>
                    <a:pt x="87" y="38"/>
                    <a:pt x="87" y="37"/>
                    <a:pt x="89" y="35"/>
                  </a:cubicBezTo>
                  <a:cubicBezTo>
                    <a:pt x="92" y="34"/>
                    <a:pt x="89" y="35"/>
                    <a:pt x="86" y="33"/>
                  </a:cubicBezTo>
                  <a:cubicBezTo>
                    <a:pt x="82" y="31"/>
                    <a:pt x="83" y="28"/>
                    <a:pt x="81" y="31"/>
                  </a:cubicBezTo>
                  <a:cubicBezTo>
                    <a:pt x="80" y="34"/>
                    <a:pt x="77" y="31"/>
                    <a:pt x="75" y="30"/>
                  </a:cubicBezTo>
                  <a:cubicBezTo>
                    <a:pt x="73" y="29"/>
                    <a:pt x="83" y="25"/>
                    <a:pt x="79" y="24"/>
                  </a:cubicBezTo>
                  <a:cubicBezTo>
                    <a:pt x="78" y="25"/>
                    <a:pt x="78" y="25"/>
                    <a:pt x="78" y="25"/>
                  </a:cubicBezTo>
                  <a:cubicBezTo>
                    <a:pt x="77" y="25"/>
                    <a:pt x="78" y="26"/>
                    <a:pt x="77" y="26"/>
                  </a:cubicBezTo>
                  <a:cubicBezTo>
                    <a:pt x="76" y="26"/>
                    <a:pt x="77" y="25"/>
                    <a:pt x="76" y="26"/>
                  </a:cubicBezTo>
                  <a:cubicBezTo>
                    <a:pt x="74" y="27"/>
                    <a:pt x="73" y="28"/>
                    <a:pt x="72" y="29"/>
                  </a:cubicBezTo>
                  <a:cubicBezTo>
                    <a:pt x="71" y="30"/>
                    <a:pt x="71" y="30"/>
                    <a:pt x="70" y="30"/>
                  </a:cubicBezTo>
                  <a:cubicBezTo>
                    <a:pt x="68" y="31"/>
                    <a:pt x="69" y="32"/>
                    <a:pt x="68" y="32"/>
                  </a:cubicBezTo>
                  <a:cubicBezTo>
                    <a:pt x="67" y="33"/>
                    <a:pt x="66" y="34"/>
                    <a:pt x="66" y="35"/>
                  </a:cubicBezTo>
                  <a:cubicBezTo>
                    <a:pt x="67" y="36"/>
                    <a:pt x="66" y="37"/>
                    <a:pt x="65" y="36"/>
                  </a:cubicBezTo>
                  <a:cubicBezTo>
                    <a:pt x="65" y="36"/>
                    <a:pt x="63" y="35"/>
                    <a:pt x="63" y="35"/>
                  </a:cubicBezTo>
                  <a:cubicBezTo>
                    <a:pt x="63" y="35"/>
                    <a:pt x="64" y="33"/>
                    <a:pt x="64" y="33"/>
                  </a:cubicBezTo>
                  <a:cubicBezTo>
                    <a:pt x="64" y="33"/>
                    <a:pt x="64" y="34"/>
                    <a:pt x="63" y="33"/>
                  </a:cubicBezTo>
                  <a:cubicBezTo>
                    <a:pt x="63" y="32"/>
                    <a:pt x="63" y="32"/>
                    <a:pt x="59" y="32"/>
                  </a:cubicBezTo>
                  <a:cubicBezTo>
                    <a:pt x="56" y="33"/>
                    <a:pt x="56" y="32"/>
                    <a:pt x="56" y="30"/>
                  </a:cubicBezTo>
                  <a:cubicBezTo>
                    <a:pt x="56" y="28"/>
                    <a:pt x="56" y="26"/>
                    <a:pt x="55" y="26"/>
                  </a:cubicBezTo>
                  <a:cubicBezTo>
                    <a:pt x="55" y="26"/>
                    <a:pt x="53" y="26"/>
                    <a:pt x="53" y="26"/>
                  </a:cubicBezTo>
                  <a:cubicBezTo>
                    <a:pt x="53" y="26"/>
                    <a:pt x="53" y="25"/>
                    <a:pt x="53" y="23"/>
                  </a:cubicBezTo>
                  <a:cubicBezTo>
                    <a:pt x="54" y="20"/>
                    <a:pt x="54" y="18"/>
                    <a:pt x="53" y="20"/>
                  </a:cubicBezTo>
                  <a:cubicBezTo>
                    <a:pt x="51" y="21"/>
                    <a:pt x="52" y="17"/>
                    <a:pt x="50" y="16"/>
                  </a:cubicBezTo>
                  <a:cubicBezTo>
                    <a:pt x="48" y="15"/>
                    <a:pt x="48" y="13"/>
                    <a:pt x="46" y="14"/>
                  </a:cubicBezTo>
                  <a:cubicBezTo>
                    <a:pt x="43" y="16"/>
                    <a:pt x="41" y="14"/>
                    <a:pt x="36" y="15"/>
                  </a:cubicBezTo>
                  <a:cubicBezTo>
                    <a:pt x="32" y="16"/>
                    <a:pt x="32" y="16"/>
                    <a:pt x="30" y="14"/>
                  </a:cubicBezTo>
                  <a:cubicBezTo>
                    <a:pt x="29" y="12"/>
                    <a:pt x="28" y="11"/>
                    <a:pt x="28" y="10"/>
                  </a:cubicBezTo>
                  <a:cubicBezTo>
                    <a:pt x="27" y="10"/>
                    <a:pt x="28" y="9"/>
                    <a:pt x="28" y="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70" name="Google Shape;170;p43"/>
            <p:cNvSpPr/>
            <p:nvPr/>
          </p:nvSpPr>
          <p:spPr>
            <a:xfrm>
              <a:off x="7406568" y="3178424"/>
              <a:ext cx="257610" cy="135484"/>
            </a:xfrm>
            <a:custGeom>
              <a:rect b="b" l="l" r="r" t="t"/>
              <a:pathLst>
                <a:path extrusionOk="0" h="30" w="57">
                  <a:moveTo>
                    <a:pt x="9" y="7"/>
                  </a:moveTo>
                  <a:cubicBezTo>
                    <a:pt x="13" y="8"/>
                    <a:pt x="3" y="12"/>
                    <a:pt x="5" y="13"/>
                  </a:cubicBezTo>
                  <a:cubicBezTo>
                    <a:pt x="7" y="14"/>
                    <a:pt x="10" y="17"/>
                    <a:pt x="11" y="14"/>
                  </a:cubicBezTo>
                  <a:cubicBezTo>
                    <a:pt x="13" y="11"/>
                    <a:pt x="12" y="14"/>
                    <a:pt x="16" y="16"/>
                  </a:cubicBezTo>
                  <a:cubicBezTo>
                    <a:pt x="19" y="18"/>
                    <a:pt x="22" y="17"/>
                    <a:pt x="19" y="18"/>
                  </a:cubicBezTo>
                  <a:cubicBezTo>
                    <a:pt x="17" y="20"/>
                    <a:pt x="17" y="21"/>
                    <a:pt x="15" y="21"/>
                  </a:cubicBezTo>
                  <a:cubicBezTo>
                    <a:pt x="14" y="20"/>
                    <a:pt x="14" y="24"/>
                    <a:pt x="12" y="23"/>
                  </a:cubicBezTo>
                  <a:cubicBezTo>
                    <a:pt x="10" y="21"/>
                    <a:pt x="10" y="21"/>
                    <a:pt x="9" y="22"/>
                  </a:cubicBezTo>
                  <a:cubicBezTo>
                    <a:pt x="8" y="23"/>
                    <a:pt x="8" y="22"/>
                    <a:pt x="7" y="24"/>
                  </a:cubicBezTo>
                  <a:cubicBezTo>
                    <a:pt x="6" y="25"/>
                    <a:pt x="7" y="23"/>
                    <a:pt x="6" y="23"/>
                  </a:cubicBezTo>
                  <a:cubicBezTo>
                    <a:pt x="4" y="22"/>
                    <a:pt x="1" y="22"/>
                    <a:pt x="1" y="23"/>
                  </a:cubicBezTo>
                  <a:cubicBezTo>
                    <a:pt x="1" y="25"/>
                    <a:pt x="0" y="23"/>
                    <a:pt x="0" y="25"/>
                  </a:cubicBezTo>
                  <a:cubicBezTo>
                    <a:pt x="0" y="28"/>
                    <a:pt x="7" y="26"/>
                    <a:pt x="7" y="27"/>
                  </a:cubicBezTo>
                  <a:cubicBezTo>
                    <a:pt x="8" y="29"/>
                    <a:pt x="11" y="25"/>
                    <a:pt x="12" y="27"/>
                  </a:cubicBezTo>
                  <a:cubicBezTo>
                    <a:pt x="13" y="30"/>
                    <a:pt x="14" y="28"/>
                    <a:pt x="15" y="29"/>
                  </a:cubicBezTo>
                  <a:cubicBezTo>
                    <a:pt x="16" y="30"/>
                    <a:pt x="16" y="27"/>
                    <a:pt x="19" y="28"/>
                  </a:cubicBezTo>
                  <a:cubicBezTo>
                    <a:pt x="22" y="29"/>
                    <a:pt x="21" y="27"/>
                    <a:pt x="23" y="28"/>
                  </a:cubicBezTo>
                  <a:cubicBezTo>
                    <a:pt x="27" y="27"/>
                    <a:pt x="21" y="24"/>
                    <a:pt x="26" y="23"/>
                  </a:cubicBezTo>
                  <a:cubicBezTo>
                    <a:pt x="30" y="22"/>
                    <a:pt x="28" y="20"/>
                    <a:pt x="30" y="20"/>
                  </a:cubicBezTo>
                  <a:cubicBezTo>
                    <a:pt x="33" y="21"/>
                    <a:pt x="32" y="17"/>
                    <a:pt x="33" y="20"/>
                  </a:cubicBezTo>
                  <a:cubicBezTo>
                    <a:pt x="34" y="23"/>
                    <a:pt x="35" y="20"/>
                    <a:pt x="36" y="21"/>
                  </a:cubicBezTo>
                  <a:cubicBezTo>
                    <a:pt x="38" y="22"/>
                    <a:pt x="38" y="20"/>
                    <a:pt x="39" y="17"/>
                  </a:cubicBezTo>
                  <a:cubicBezTo>
                    <a:pt x="40" y="15"/>
                    <a:pt x="46" y="18"/>
                    <a:pt x="47" y="14"/>
                  </a:cubicBezTo>
                  <a:cubicBezTo>
                    <a:pt x="48" y="12"/>
                    <a:pt x="53" y="11"/>
                    <a:pt x="55" y="10"/>
                  </a:cubicBezTo>
                  <a:cubicBezTo>
                    <a:pt x="56" y="9"/>
                    <a:pt x="56" y="10"/>
                    <a:pt x="57" y="8"/>
                  </a:cubicBezTo>
                  <a:cubicBezTo>
                    <a:pt x="55" y="5"/>
                    <a:pt x="53" y="7"/>
                    <a:pt x="52" y="5"/>
                  </a:cubicBezTo>
                  <a:cubicBezTo>
                    <a:pt x="52" y="3"/>
                    <a:pt x="48" y="3"/>
                    <a:pt x="41" y="3"/>
                  </a:cubicBezTo>
                  <a:cubicBezTo>
                    <a:pt x="33" y="2"/>
                    <a:pt x="33" y="4"/>
                    <a:pt x="31" y="3"/>
                  </a:cubicBezTo>
                  <a:cubicBezTo>
                    <a:pt x="30" y="2"/>
                    <a:pt x="27" y="0"/>
                    <a:pt x="24" y="1"/>
                  </a:cubicBezTo>
                  <a:cubicBezTo>
                    <a:pt x="20" y="2"/>
                    <a:pt x="23" y="7"/>
                    <a:pt x="21" y="6"/>
                  </a:cubicBezTo>
                  <a:cubicBezTo>
                    <a:pt x="19" y="5"/>
                    <a:pt x="15" y="3"/>
                    <a:pt x="12" y="3"/>
                  </a:cubicBezTo>
                  <a:cubicBezTo>
                    <a:pt x="9" y="4"/>
                    <a:pt x="9" y="6"/>
                    <a:pt x="9" y="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71" name="Google Shape;171;p43"/>
            <p:cNvSpPr/>
            <p:nvPr/>
          </p:nvSpPr>
          <p:spPr>
            <a:xfrm>
              <a:off x="7356954" y="3250935"/>
              <a:ext cx="188914" cy="145025"/>
            </a:xfrm>
            <a:custGeom>
              <a:rect b="b" l="l" r="r" t="t"/>
              <a:pathLst>
                <a:path extrusionOk="0" h="32" w="42">
                  <a:moveTo>
                    <a:pt x="20" y="6"/>
                  </a:moveTo>
                  <a:cubicBezTo>
                    <a:pt x="17" y="7"/>
                    <a:pt x="18" y="5"/>
                    <a:pt x="17" y="5"/>
                  </a:cubicBezTo>
                  <a:cubicBezTo>
                    <a:pt x="16" y="5"/>
                    <a:pt x="17" y="4"/>
                    <a:pt x="18" y="3"/>
                  </a:cubicBezTo>
                  <a:cubicBezTo>
                    <a:pt x="19" y="2"/>
                    <a:pt x="19" y="2"/>
                    <a:pt x="18" y="2"/>
                  </a:cubicBezTo>
                  <a:cubicBezTo>
                    <a:pt x="18" y="2"/>
                    <a:pt x="18" y="0"/>
                    <a:pt x="17" y="0"/>
                  </a:cubicBezTo>
                  <a:cubicBezTo>
                    <a:pt x="16" y="0"/>
                    <a:pt x="17" y="1"/>
                    <a:pt x="15" y="2"/>
                  </a:cubicBezTo>
                  <a:cubicBezTo>
                    <a:pt x="12" y="3"/>
                    <a:pt x="12" y="1"/>
                    <a:pt x="12" y="2"/>
                  </a:cubicBezTo>
                  <a:cubicBezTo>
                    <a:pt x="10" y="3"/>
                    <a:pt x="12" y="6"/>
                    <a:pt x="10" y="6"/>
                  </a:cubicBezTo>
                  <a:cubicBezTo>
                    <a:pt x="7" y="6"/>
                    <a:pt x="10" y="6"/>
                    <a:pt x="8" y="9"/>
                  </a:cubicBezTo>
                  <a:cubicBezTo>
                    <a:pt x="7" y="11"/>
                    <a:pt x="6" y="11"/>
                    <a:pt x="4" y="10"/>
                  </a:cubicBezTo>
                  <a:cubicBezTo>
                    <a:pt x="2" y="10"/>
                    <a:pt x="0" y="13"/>
                    <a:pt x="1" y="13"/>
                  </a:cubicBezTo>
                  <a:cubicBezTo>
                    <a:pt x="2" y="13"/>
                    <a:pt x="3" y="13"/>
                    <a:pt x="3" y="14"/>
                  </a:cubicBezTo>
                  <a:cubicBezTo>
                    <a:pt x="3" y="16"/>
                    <a:pt x="4" y="14"/>
                    <a:pt x="5" y="15"/>
                  </a:cubicBezTo>
                  <a:cubicBezTo>
                    <a:pt x="6" y="16"/>
                    <a:pt x="4" y="17"/>
                    <a:pt x="5" y="19"/>
                  </a:cubicBezTo>
                  <a:cubicBezTo>
                    <a:pt x="7" y="21"/>
                    <a:pt x="6" y="21"/>
                    <a:pt x="4" y="24"/>
                  </a:cubicBezTo>
                  <a:cubicBezTo>
                    <a:pt x="3" y="26"/>
                    <a:pt x="3" y="27"/>
                    <a:pt x="3" y="28"/>
                  </a:cubicBezTo>
                  <a:cubicBezTo>
                    <a:pt x="4" y="30"/>
                    <a:pt x="5" y="30"/>
                    <a:pt x="5" y="28"/>
                  </a:cubicBezTo>
                  <a:cubicBezTo>
                    <a:pt x="6" y="27"/>
                    <a:pt x="7" y="27"/>
                    <a:pt x="9" y="27"/>
                  </a:cubicBezTo>
                  <a:cubicBezTo>
                    <a:pt x="10" y="26"/>
                    <a:pt x="11" y="28"/>
                    <a:pt x="11" y="28"/>
                  </a:cubicBezTo>
                  <a:cubicBezTo>
                    <a:pt x="12" y="28"/>
                    <a:pt x="11" y="26"/>
                    <a:pt x="12" y="25"/>
                  </a:cubicBezTo>
                  <a:cubicBezTo>
                    <a:pt x="14" y="24"/>
                    <a:pt x="15" y="26"/>
                    <a:pt x="16" y="25"/>
                  </a:cubicBezTo>
                  <a:cubicBezTo>
                    <a:pt x="17" y="24"/>
                    <a:pt x="15" y="23"/>
                    <a:pt x="16" y="22"/>
                  </a:cubicBezTo>
                  <a:cubicBezTo>
                    <a:pt x="18" y="21"/>
                    <a:pt x="17" y="18"/>
                    <a:pt x="20" y="19"/>
                  </a:cubicBezTo>
                  <a:cubicBezTo>
                    <a:pt x="23" y="20"/>
                    <a:pt x="21" y="21"/>
                    <a:pt x="21" y="22"/>
                  </a:cubicBezTo>
                  <a:cubicBezTo>
                    <a:pt x="22" y="23"/>
                    <a:pt x="23" y="20"/>
                    <a:pt x="23" y="24"/>
                  </a:cubicBezTo>
                  <a:cubicBezTo>
                    <a:pt x="22" y="30"/>
                    <a:pt x="23" y="32"/>
                    <a:pt x="25" y="30"/>
                  </a:cubicBezTo>
                  <a:cubicBezTo>
                    <a:pt x="27" y="29"/>
                    <a:pt x="29" y="29"/>
                    <a:pt x="29" y="28"/>
                  </a:cubicBezTo>
                  <a:cubicBezTo>
                    <a:pt x="29" y="27"/>
                    <a:pt x="30" y="27"/>
                    <a:pt x="31" y="26"/>
                  </a:cubicBezTo>
                  <a:cubicBezTo>
                    <a:pt x="32" y="25"/>
                    <a:pt x="35" y="25"/>
                    <a:pt x="34" y="26"/>
                  </a:cubicBezTo>
                  <a:cubicBezTo>
                    <a:pt x="33" y="28"/>
                    <a:pt x="34" y="28"/>
                    <a:pt x="36" y="26"/>
                  </a:cubicBezTo>
                  <a:cubicBezTo>
                    <a:pt x="38" y="25"/>
                    <a:pt x="40" y="26"/>
                    <a:pt x="39" y="27"/>
                  </a:cubicBezTo>
                  <a:cubicBezTo>
                    <a:pt x="41" y="27"/>
                    <a:pt x="42" y="26"/>
                    <a:pt x="41" y="25"/>
                  </a:cubicBezTo>
                  <a:cubicBezTo>
                    <a:pt x="39" y="24"/>
                    <a:pt x="41" y="22"/>
                    <a:pt x="40" y="21"/>
                  </a:cubicBezTo>
                  <a:cubicBezTo>
                    <a:pt x="39" y="20"/>
                    <a:pt x="40" y="19"/>
                    <a:pt x="40" y="18"/>
                  </a:cubicBezTo>
                  <a:cubicBezTo>
                    <a:pt x="39" y="17"/>
                    <a:pt x="36" y="16"/>
                    <a:pt x="36" y="18"/>
                  </a:cubicBezTo>
                  <a:cubicBezTo>
                    <a:pt x="36" y="19"/>
                    <a:pt x="34" y="17"/>
                    <a:pt x="35" y="15"/>
                  </a:cubicBezTo>
                  <a:cubicBezTo>
                    <a:pt x="35" y="14"/>
                    <a:pt x="33" y="14"/>
                    <a:pt x="34" y="12"/>
                  </a:cubicBezTo>
                  <a:cubicBezTo>
                    <a:pt x="32" y="11"/>
                    <a:pt x="33" y="13"/>
                    <a:pt x="30" y="12"/>
                  </a:cubicBezTo>
                  <a:cubicBezTo>
                    <a:pt x="27" y="11"/>
                    <a:pt x="27" y="14"/>
                    <a:pt x="26" y="13"/>
                  </a:cubicBezTo>
                  <a:cubicBezTo>
                    <a:pt x="25" y="12"/>
                    <a:pt x="24" y="14"/>
                    <a:pt x="23" y="11"/>
                  </a:cubicBezTo>
                  <a:cubicBezTo>
                    <a:pt x="22" y="9"/>
                    <a:pt x="19" y="13"/>
                    <a:pt x="18" y="11"/>
                  </a:cubicBezTo>
                  <a:cubicBezTo>
                    <a:pt x="18" y="10"/>
                    <a:pt x="11" y="12"/>
                    <a:pt x="11" y="9"/>
                  </a:cubicBezTo>
                  <a:cubicBezTo>
                    <a:pt x="11" y="7"/>
                    <a:pt x="12" y="9"/>
                    <a:pt x="12" y="7"/>
                  </a:cubicBezTo>
                  <a:cubicBezTo>
                    <a:pt x="12" y="6"/>
                    <a:pt x="15" y="6"/>
                    <a:pt x="17" y="7"/>
                  </a:cubicBezTo>
                  <a:cubicBezTo>
                    <a:pt x="18" y="7"/>
                    <a:pt x="17" y="9"/>
                    <a:pt x="18" y="8"/>
                  </a:cubicBezTo>
                  <a:cubicBezTo>
                    <a:pt x="19" y="6"/>
                    <a:pt x="19" y="7"/>
                    <a:pt x="20" y="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72" name="Google Shape;172;p43"/>
            <p:cNvSpPr/>
            <p:nvPr/>
          </p:nvSpPr>
          <p:spPr>
            <a:xfrm>
              <a:off x="8599213" y="3735626"/>
              <a:ext cx="49613" cy="116402"/>
            </a:xfrm>
            <a:custGeom>
              <a:rect b="b" l="l" r="r" t="t"/>
              <a:pathLst>
                <a:path extrusionOk="0" h="26" w="11">
                  <a:moveTo>
                    <a:pt x="2" y="8"/>
                  </a:moveTo>
                  <a:cubicBezTo>
                    <a:pt x="5" y="4"/>
                    <a:pt x="6" y="3"/>
                    <a:pt x="7" y="2"/>
                  </a:cubicBezTo>
                  <a:cubicBezTo>
                    <a:pt x="8" y="2"/>
                    <a:pt x="8" y="0"/>
                    <a:pt x="9" y="2"/>
                  </a:cubicBezTo>
                  <a:cubicBezTo>
                    <a:pt x="11" y="4"/>
                    <a:pt x="9" y="4"/>
                    <a:pt x="10" y="6"/>
                  </a:cubicBezTo>
                  <a:cubicBezTo>
                    <a:pt x="10" y="7"/>
                    <a:pt x="9" y="9"/>
                    <a:pt x="8" y="14"/>
                  </a:cubicBezTo>
                  <a:cubicBezTo>
                    <a:pt x="7" y="20"/>
                    <a:pt x="5" y="18"/>
                    <a:pt x="5" y="22"/>
                  </a:cubicBezTo>
                  <a:cubicBezTo>
                    <a:pt x="5" y="26"/>
                    <a:pt x="4" y="23"/>
                    <a:pt x="3" y="21"/>
                  </a:cubicBezTo>
                  <a:cubicBezTo>
                    <a:pt x="3" y="19"/>
                    <a:pt x="2" y="21"/>
                    <a:pt x="1" y="17"/>
                  </a:cubicBezTo>
                  <a:cubicBezTo>
                    <a:pt x="0" y="14"/>
                    <a:pt x="0" y="12"/>
                    <a:pt x="2" y="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73" name="Google Shape;173;p43"/>
            <p:cNvSpPr/>
            <p:nvPr/>
          </p:nvSpPr>
          <p:spPr>
            <a:xfrm>
              <a:off x="8702256" y="3187965"/>
              <a:ext cx="148842" cy="175557"/>
            </a:xfrm>
            <a:custGeom>
              <a:rect b="b" l="l" r="r" t="t"/>
              <a:pathLst>
                <a:path extrusionOk="0" h="39" w="33">
                  <a:moveTo>
                    <a:pt x="0" y="22"/>
                  </a:moveTo>
                  <a:cubicBezTo>
                    <a:pt x="0" y="23"/>
                    <a:pt x="1" y="25"/>
                    <a:pt x="2" y="24"/>
                  </a:cubicBezTo>
                  <a:cubicBezTo>
                    <a:pt x="3" y="23"/>
                    <a:pt x="6" y="25"/>
                    <a:pt x="5" y="27"/>
                  </a:cubicBezTo>
                  <a:cubicBezTo>
                    <a:pt x="5" y="29"/>
                    <a:pt x="3" y="30"/>
                    <a:pt x="4" y="31"/>
                  </a:cubicBezTo>
                  <a:cubicBezTo>
                    <a:pt x="5" y="32"/>
                    <a:pt x="3" y="31"/>
                    <a:pt x="3" y="33"/>
                  </a:cubicBezTo>
                  <a:cubicBezTo>
                    <a:pt x="2" y="35"/>
                    <a:pt x="0" y="35"/>
                    <a:pt x="3" y="35"/>
                  </a:cubicBezTo>
                  <a:cubicBezTo>
                    <a:pt x="5" y="36"/>
                    <a:pt x="1" y="36"/>
                    <a:pt x="4" y="37"/>
                  </a:cubicBezTo>
                  <a:cubicBezTo>
                    <a:pt x="6" y="37"/>
                    <a:pt x="4" y="39"/>
                    <a:pt x="6" y="38"/>
                  </a:cubicBezTo>
                  <a:cubicBezTo>
                    <a:pt x="7" y="37"/>
                    <a:pt x="6" y="35"/>
                    <a:pt x="8" y="37"/>
                  </a:cubicBezTo>
                  <a:cubicBezTo>
                    <a:pt x="9" y="38"/>
                    <a:pt x="9" y="38"/>
                    <a:pt x="9" y="37"/>
                  </a:cubicBezTo>
                  <a:cubicBezTo>
                    <a:pt x="10" y="36"/>
                    <a:pt x="11" y="37"/>
                    <a:pt x="12" y="37"/>
                  </a:cubicBezTo>
                  <a:cubicBezTo>
                    <a:pt x="12" y="36"/>
                    <a:pt x="12" y="35"/>
                    <a:pt x="14" y="34"/>
                  </a:cubicBezTo>
                  <a:cubicBezTo>
                    <a:pt x="17" y="33"/>
                    <a:pt x="18" y="34"/>
                    <a:pt x="20" y="33"/>
                  </a:cubicBezTo>
                  <a:cubicBezTo>
                    <a:pt x="21" y="33"/>
                    <a:pt x="19" y="32"/>
                    <a:pt x="21" y="31"/>
                  </a:cubicBezTo>
                  <a:cubicBezTo>
                    <a:pt x="20" y="30"/>
                    <a:pt x="20" y="31"/>
                    <a:pt x="18" y="29"/>
                  </a:cubicBezTo>
                  <a:cubicBezTo>
                    <a:pt x="17" y="27"/>
                    <a:pt x="16" y="28"/>
                    <a:pt x="16" y="27"/>
                  </a:cubicBezTo>
                  <a:cubicBezTo>
                    <a:pt x="15" y="26"/>
                    <a:pt x="17" y="28"/>
                    <a:pt x="16" y="25"/>
                  </a:cubicBezTo>
                  <a:cubicBezTo>
                    <a:pt x="16" y="22"/>
                    <a:pt x="17" y="24"/>
                    <a:pt x="18" y="22"/>
                  </a:cubicBezTo>
                  <a:cubicBezTo>
                    <a:pt x="19" y="20"/>
                    <a:pt x="19" y="23"/>
                    <a:pt x="22" y="20"/>
                  </a:cubicBezTo>
                  <a:cubicBezTo>
                    <a:pt x="25" y="18"/>
                    <a:pt x="26" y="16"/>
                    <a:pt x="27" y="16"/>
                  </a:cubicBezTo>
                  <a:cubicBezTo>
                    <a:pt x="28" y="16"/>
                    <a:pt x="28" y="13"/>
                    <a:pt x="28" y="12"/>
                  </a:cubicBezTo>
                  <a:cubicBezTo>
                    <a:pt x="28" y="11"/>
                    <a:pt x="27" y="11"/>
                    <a:pt x="28" y="9"/>
                  </a:cubicBezTo>
                  <a:cubicBezTo>
                    <a:pt x="30" y="7"/>
                    <a:pt x="30" y="6"/>
                    <a:pt x="31" y="5"/>
                  </a:cubicBezTo>
                  <a:cubicBezTo>
                    <a:pt x="32" y="5"/>
                    <a:pt x="32" y="6"/>
                    <a:pt x="33" y="5"/>
                  </a:cubicBezTo>
                  <a:cubicBezTo>
                    <a:pt x="32" y="4"/>
                    <a:pt x="32" y="4"/>
                    <a:pt x="32" y="4"/>
                  </a:cubicBezTo>
                  <a:cubicBezTo>
                    <a:pt x="32" y="2"/>
                    <a:pt x="32" y="4"/>
                    <a:pt x="31" y="3"/>
                  </a:cubicBezTo>
                  <a:cubicBezTo>
                    <a:pt x="30" y="2"/>
                    <a:pt x="31" y="1"/>
                    <a:pt x="29" y="0"/>
                  </a:cubicBezTo>
                  <a:cubicBezTo>
                    <a:pt x="27" y="0"/>
                    <a:pt x="29" y="5"/>
                    <a:pt x="27" y="4"/>
                  </a:cubicBezTo>
                  <a:cubicBezTo>
                    <a:pt x="25" y="4"/>
                    <a:pt x="26" y="6"/>
                    <a:pt x="24" y="7"/>
                  </a:cubicBezTo>
                  <a:cubicBezTo>
                    <a:pt x="23" y="8"/>
                    <a:pt x="24" y="7"/>
                    <a:pt x="22" y="7"/>
                  </a:cubicBezTo>
                  <a:cubicBezTo>
                    <a:pt x="21" y="8"/>
                    <a:pt x="19" y="6"/>
                    <a:pt x="19" y="8"/>
                  </a:cubicBezTo>
                  <a:cubicBezTo>
                    <a:pt x="19" y="10"/>
                    <a:pt x="21" y="10"/>
                    <a:pt x="20" y="11"/>
                  </a:cubicBezTo>
                  <a:cubicBezTo>
                    <a:pt x="19" y="12"/>
                    <a:pt x="19" y="11"/>
                    <a:pt x="18" y="11"/>
                  </a:cubicBezTo>
                  <a:cubicBezTo>
                    <a:pt x="17" y="12"/>
                    <a:pt x="16" y="11"/>
                    <a:pt x="15" y="11"/>
                  </a:cubicBezTo>
                  <a:cubicBezTo>
                    <a:pt x="14" y="11"/>
                    <a:pt x="14" y="8"/>
                    <a:pt x="13" y="9"/>
                  </a:cubicBezTo>
                  <a:cubicBezTo>
                    <a:pt x="12" y="10"/>
                    <a:pt x="13" y="9"/>
                    <a:pt x="12" y="10"/>
                  </a:cubicBezTo>
                  <a:cubicBezTo>
                    <a:pt x="11" y="11"/>
                    <a:pt x="12" y="11"/>
                    <a:pt x="11" y="12"/>
                  </a:cubicBezTo>
                  <a:cubicBezTo>
                    <a:pt x="10" y="13"/>
                    <a:pt x="9" y="15"/>
                    <a:pt x="8" y="15"/>
                  </a:cubicBezTo>
                  <a:cubicBezTo>
                    <a:pt x="6" y="15"/>
                    <a:pt x="7" y="16"/>
                    <a:pt x="6" y="16"/>
                  </a:cubicBezTo>
                  <a:cubicBezTo>
                    <a:pt x="5" y="16"/>
                    <a:pt x="6" y="17"/>
                    <a:pt x="5" y="17"/>
                  </a:cubicBezTo>
                  <a:cubicBezTo>
                    <a:pt x="3" y="18"/>
                    <a:pt x="4" y="18"/>
                    <a:pt x="3" y="18"/>
                  </a:cubicBezTo>
                  <a:cubicBezTo>
                    <a:pt x="2" y="18"/>
                    <a:pt x="1" y="20"/>
                    <a:pt x="0" y="21"/>
                  </a:cubicBezTo>
                  <a:lnTo>
                    <a:pt x="0" y="22"/>
                  </a:ln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74" name="Google Shape;174;p43"/>
            <p:cNvSpPr/>
            <p:nvPr/>
          </p:nvSpPr>
          <p:spPr>
            <a:xfrm>
              <a:off x="8738513" y="3327266"/>
              <a:ext cx="85871" cy="177465"/>
            </a:xfrm>
            <a:custGeom>
              <a:rect b="b" l="l" r="r" t="t"/>
              <a:pathLst>
                <a:path extrusionOk="0" h="39" w="19">
                  <a:moveTo>
                    <a:pt x="6" y="3"/>
                  </a:moveTo>
                  <a:cubicBezTo>
                    <a:pt x="9" y="2"/>
                    <a:pt x="10" y="3"/>
                    <a:pt x="12" y="2"/>
                  </a:cubicBezTo>
                  <a:cubicBezTo>
                    <a:pt x="13" y="2"/>
                    <a:pt x="11" y="1"/>
                    <a:pt x="13" y="0"/>
                  </a:cubicBezTo>
                  <a:cubicBezTo>
                    <a:pt x="13" y="1"/>
                    <a:pt x="14" y="3"/>
                    <a:pt x="15" y="5"/>
                  </a:cubicBezTo>
                  <a:cubicBezTo>
                    <a:pt x="16" y="7"/>
                    <a:pt x="18" y="10"/>
                    <a:pt x="18" y="13"/>
                  </a:cubicBezTo>
                  <a:cubicBezTo>
                    <a:pt x="19" y="15"/>
                    <a:pt x="18" y="15"/>
                    <a:pt x="18" y="18"/>
                  </a:cubicBezTo>
                  <a:cubicBezTo>
                    <a:pt x="18" y="20"/>
                    <a:pt x="19" y="17"/>
                    <a:pt x="19" y="19"/>
                  </a:cubicBezTo>
                  <a:cubicBezTo>
                    <a:pt x="19" y="21"/>
                    <a:pt x="17" y="24"/>
                    <a:pt x="17" y="25"/>
                  </a:cubicBezTo>
                  <a:cubicBezTo>
                    <a:pt x="16" y="26"/>
                    <a:pt x="15" y="25"/>
                    <a:pt x="14" y="25"/>
                  </a:cubicBezTo>
                  <a:cubicBezTo>
                    <a:pt x="13" y="26"/>
                    <a:pt x="14" y="26"/>
                    <a:pt x="13" y="27"/>
                  </a:cubicBezTo>
                  <a:cubicBezTo>
                    <a:pt x="12" y="27"/>
                    <a:pt x="11" y="26"/>
                    <a:pt x="9" y="26"/>
                  </a:cubicBezTo>
                  <a:cubicBezTo>
                    <a:pt x="8" y="27"/>
                    <a:pt x="10" y="27"/>
                    <a:pt x="9" y="28"/>
                  </a:cubicBezTo>
                  <a:cubicBezTo>
                    <a:pt x="9" y="28"/>
                    <a:pt x="9" y="28"/>
                    <a:pt x="8" y="27"/>
                  </a:cubicBezTo>
                  <a:cubicBezTo>
                    <a:pt x="8" y="26"/>
                    <a:pt x="8" y="27"/>
                    <a:pt x="8" y="28"/>
                  </a:cubicBezTo>
                  <a:cubicBezTo>
                    <a:pt x="8" y="28"/>
                    <a:pt x="8" y="29"/>
                    <a:pt x="8" y="29"/>
                  </a:cubicBezTo>
                  <a:cubicBezTo>
                    <a:pt x="7" y="30"/>
                    <a:pt x="6" y="29"/>
                    <a:pt x="7" y="28"/>
                  </a:cubicBezTo>
                  <a:cubicBezTo>
                    <a:pt x="8" y="27"/>
                    <a:pt x="7" y="27"/>
                    <a:pt x="6" y="28"/>
                  </a:cubicBezTo>
                  <a:cubicBezTo>
                    <a:pt x="5" y="29"/>
                    <a:pt x="5" y="30"/>
                    <a:pt x="5" y="30"/>
                  </a:cubicBezTo>
                  <a:cubicBezTo>
                    <a:pt x="4" y="30"/>
                    <a:pt x="5" y="27"/>
                    <a:pt x="4" y="29"/>
                  </a:cubicBezTo>
                  <a:cubicBezTo>
                    <a:pt x="3" y="31"/>
                    <a:pt x="3" y="31"/>
                    <a:pt x="3" y="29"/>
                  </a:cubicBezTo>
                  <a:cubicBezTo>
                    <a:pt x="3" y="28"/>
                    <a:pt x="2" y="29"/>
                    <a:pt x="2" y="28"/>
                  </a:cubicBezTo>
                  <a:cubicBezTo>
                    <a:pt x="2" y="27"/>
                    <a:pt x="3" y="28"/>
                    <a:pt x="2" y="27"/>
                  </a:cubicBezTo>
                  <a:cubicBezTo>
                    <a:pt x="2" y="26"/>
                    <a:pt x="2" y="26"/>
                    <a:pt x="2" y="25"/>
                  </a:cubicBezTo>
                  <a:cubicBezTo>
                    <a:pt x="1" y="25"/>
                    <a:pt x="2" y="24"/>
                    <a:pt x="3" y="22"/>
                  </a:cubicBezTo>
                  <a:cubicBezTo>
                    <a:pt x="3" y="20"/>
                    <a:pt x="5" y="21"/>
                    <a:pt x="4" y="20"/>
                  </a:cubicBezTo>
                  <a:cubicBezTo>
                    <a:pt x="3" y="19"/>
                    <a:pt x="4" y="19"/>
                    <a:pt x="3" y="18"/>
                  </a:cubicBezTo>
                  <a:cubicBezTo>
                    <a:pt x="3" y="18"/>
                    <a:pt x="3" y="16"/>
                    <a:pt x="3" y="15"/>
                  </a:cubicBezTo>
                  <a:cubicBezTo>
                    <a:pt x="3" y="13"/>
                    <a:pt x="2" y="15"/>
                    <a:pt x="1" y="14"/>
                  </a:cubicBezTo>
                  <a:cubicBezTo>
                    <a:pt x="1" y="14"/>
                    <a:pt x="1" y="12"/>
                    <a:pt x="2" y="13"/>
                  </a:cubicBezTo>
                  <a:cubicBezTo>
                    <a:pt x="2" y="13"/>
                    <a:pt x="3" y="13"/>
                    <a:pt x="2" y="12"/>
                  </a:cubicBezTo>
                  <a:cubicBezTo>
                    <a:pt x="2" y="12"/>
                    <a:pt x="2" y="12"/>
                    <a:pt x="4" y="12"/>
                  </a:cubicBezTo>
                  <a:cubicBezTo>
                    <a:pt x="5" y="12"/>
                    <a:pt x="5" y="14"/>
                    <a:pt x="5" y="13"/>
                  </a:cubicBezTo>
                  <a:cubicBezTo>
                    <a:pt x="6" y="11"/>
                    <a:pt x="3" y="11"/>
                    <a:pt x="4" y="10"/>
                  </a:cubicBezTo>
                  <a:cubicBezTo>
                    <a:pt x="5" y="9"/>
                    <a:pt x="3" y="8"/>
                    <a:pt x="3" y="7"/>
                  </a:cubicBezTo>
                  <a:cubicBezTo>
                    <a:pt x="4" y="6"/>
                    <a:pt x="4" y="7"/>
                    <a:pt x="4" y="6"/>
                  </a:cubicBezTo>
                  <a:cubicBezTo>
                    <a:pt x="4" y="5"/>
                    <a:pt x="4" y="4"/>
                    <a:pt x="6" y="3"/>
                  </a:cubicBezTo>
                  <a:close/>
                  <a:moveTo>
                    <a:pt x="5" y="36"/>
                  </a:moveTo>
                  <a:cubicBezTo>
                    <a:pt x="5" y="35"/>
                    <a:pt x="0" y="36"/>
                    <a:pt x="1" y="38"/>
                  </a:cubicBezTo>
                  <a:cubicBezTo>
                    <a:pt x="2" y="39"/>
                    <a:pt x="6" y="37"/>
                    <a:pt x="5" y="36"/>
                  </a:cubicBezTo>
                  <a:close/>
                  <a:moveTo>
                    <a:pt x="18" y="30"/>
                  </a:moveTo>
                  <a:cubicBezTo>
                    <a:pt x="19" y="29"/>
                    <a:pt x="19" y="28"/>
                    <a:pt x="18" y="28"/>
                  </a:cubicBezTo>
                  <a:cubicBezTo>
                    <a:pt x="17" y="28"/>
                    <a:pt x="18" y="29"/>
                    <a:pt x="17" y="30"/>
                  </a:cubicBezTo>
                  <a:cubicBezTo>
                    <a:pt x="17" y="31"/>
                    <a:pt x="17" y="32"/>
                    <a:pt x="17" y="32"/>
                  </a:cubicBezTo>
                  <a:cubicBezTo>
                    <a:pt x="18" y="32"/>
                    <a:pt x="17" y="31"/>
                    <a:pt x="18" y="30"/>
                  </a:cubicBezTo>
                  <a:close/>
                  <a:moveTo>
                    <a:pt x="2" y="29"/>
                  </a:moveTo>
                  <a:cubicBezTo>
                    <a:pt x="2" y="29"/>
                    <a:pt x="0" y="30"/>
                    <a:pt x="1" y="30"/>
                  </a:cubicBezTo>
                  <a:cubicBezTo>
                    <a:pt x="1" y="30"/>
                    <a:pt x="3" y="30"/>
                    <a:pt x="2" y="29"/>
                  </a:cubicBezTo>
                  <a:close/>
                  <a:moveTo>
                    <a:pt x="0" y="27"/>
                  </a:moveTo>
                  <a:cubicBezTo>
                    <a:pt x="0" y="27"/>
                    <a:pt x="0" y="27"/>
                    <a:pt x="0" y="28"/>
                  </a:cubicBezTo>
                  <a:cubicBezTo>
                    <a:pt x="0" y="28"/>
                    <a:pt x="0" y="28"/>
                    <a:pt x="0" y="27"/>
                  </a:cubicBezTo>
                  <a:close/>
                  <a:moveTo>
                    <a:pt x="1" y="27"/>
                  </a:moveTo>
                  <a:cubicBezTo>
                    <a:pt x="1" y="27"/>
                    <a:pt x="1" y="26"/>
                    <a:pt x="1" y="26"/>
                  </a:cubicBezTo>
                  <a:cubicBezTo>
                    <a:pt x="0" y="27"/>
                    <a:pt x="1" y="27"/>
                    <a:pt x="1" y="28"/>
                  </a:cubicBezTo>
                  <a:cubicBezTo>
                    <a:pt x="1" y="28"/>
                    <a:pt x="1" y="28"/>
                    <a:pt x="1" y="27"/>
                  </a:cubicBezTo>
                  <a:close/>
                  <a:moveTo>
                    <a:pt x="2" y="15"/>
                  </a:moveTo>
                  <a:cubicBezTo>
                    <a:pt x="2" y="15"/>
                    <a:pt x="2" y="16"/>
                    <a:pt x="2" y="16"/>
                  </a:cubicBezTo>
                  <a:cubicBezTo>
                    <a:pt x="3" y="16"/>
                    <a:pt x="3" y="15"/>
                    <a:pt x="2" y="15"/>
                  </a:cubicBezTo>
                  <a:close/>
                  <a:moveTo>
                    <a:pt x="14" y="26"/>
                  </a:moveTo>
                  <a:cubicBezTo>
                    <a:pt x="13" y="26"/>
                    <a:pt x="13" y="28"/>
                    <a:pt x="14" y="28"/>
                  </a:cubicBezTo>
                  <a:cubicBezTo>
                    <a:pt x="15" y="27"/>
                    <a:pt x="15" y="26"/>
                    <a:pt x="14" y="26"/>
                  </a:cubicBezTo>
                  <a:close/>
                  <a:moveTo>
                    <a:pt x="11" y="27"/>
                  </a:moveTo>
                  <a:cubicBezTo>
                    <a:pt x="11" y="26"/>
                    <a:pt x="10" y="26"/>
                    <a:pt x="10" y="26"/>
                  </a:cubicBezTo>
                  <a:cubicBezTo>
                    <a:pt x="10" y="27"/>
                    <a:pt x="10" y="27"/>
                    <a:pt x="11" y="28"/>
                  </a:cubicBezTo>
                  <a:cubicBezTo>
                    <a:pt x="11" y="28"/>
                    <a:pt x="11" y="27"/>
                    <a:pt x="11" y="27"/>
                  </a:cubicBezTo>
                  <a:close/>
                  <a:moveTo>
                    <a:pt x="3" y="31"/>
                  </a:moveTo>
                  <a:cubicBezTo>
                    <a:pt x="3" y="32"/>
                    <a:pt x="3" y="32"/>
                    <a:pt x="4" y="32"/>
                  </a:cubicBezTo>
                  <a:cubicBezTo>
                    <a:pt x="4" y="32"/>
                    <a:pt x="4" y="31"/>
                    <a:pt x="3" y="31"/>
                  </a:cubicBezTo>
                  <a:close/>
                  <a:moveTo>
                    <a:pt x="2" y="6"/>
                  </a:moveTo>
                  <a:cubicBezTo>
                    <a:pt x="2" y="6"/>
                    <a:pt x="2" y="8"/>
                    <a:pt x="3" y="8"/>
                  </a:cubicBezTo>
                  <a:cubicBezTo>
                    <a:pt x="3" y="8"/>
                    <a:pt x="3" y="6"/>
                    <a:pt x="2" y="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75" name="Google Shape;175;p43"/>
            <p:cNvSpPr/>
            <p:nvPr/>
          </p:nvSpPr>
          <p:spPr>
            <a:xfrm>
              <a:off x="7501981" y="2827310"/>
              <a:ext cx="1452163" cy="1123946"/>
            </a:xfrm>
            <a:custGeom>
              <a:rect b="b" l="l" r="r" t="t"/>
              <a:pathLst>
                <a:path extrusionOk="0" h="249" w="322">
                  <a:moveTo>
                    <a:pt x="298" y="84"/>
                  </a:moveTo>
                  <a:cubicBezTo>
                    <a:pt x="298" y="82"/>
                    <a:pt x="298" y="84"/>
                    <a:pt x="297" y="83"/>
                  </a:cubicBezTo>
                  <a:cubicBezTo>
                    <a:pt x="296" y="82"/>
                    <a:pt x="297" y="81"/>
                    <a:pt x="295" y="80"/>
                  </a:cubicBezTo>
                  <a:cubicBezTo>
                    <a:pt x="293" y="80"/>
                    <a:pt x="295" y="85"/>
                    <a:pt x="293" y="84"/>
                  </a:cubicBezTo>
                  <a:cubicBezTo>
                    <a:pt x="291" y="84"/>
                    <a:pt x="292" y="86"/>
                    <a:pt x="290" y="87"/>
                  </a:cubicBezTo>
                  <a:cubicBezTo>
                    <a:pt x="289" y="88"/>
                    <a:pt x="290" y="87"/>
                    <a:pt x="288" y="87"/>
                  </a:cubicBezTo>
                  <a:cubicBezTo>
                    <a:pt x="287" y="88"/>
                    <a:pt x="285" y="86"/>
                    <a:pt x="285" y="88"/>
                  </a:cubicBezTo>
                  <a:cubicBezTo>
                    <a:pt x="285" y="90"/>
                    <a:pt x="287" y="90"/>
                    <a:pt x="286" y="91"/>
                  </a:cubicBezTo>
                  <a:cubicBezTo>
                    <a:pt x="285" y="92"/>
                    <a:pt x="285" y="91"/>
                    <a:pt x="284" y="91"/>
                  </a:cubicBezTo>
                  <a:cubicBezTo>
                    <a:pt x="283" y="92"/>
                    <a:pt x="282" y="91"/>
                    <a:pt x="281" y="91"/>
                  </a:cubicBezTo>
                  <a:cubicBezTo>
                    <a:pt x="280" y="91"/>
                    <a:pt x="280" y="88"/>
                    <a:pt x="279" y="89"/>
                  </a:cubicBezTo>
                  <a:cubicBezTo>
                    <a:pt x="278" y="90"/>
                    <a:pt x="279" y="89"/>
                    <a:pt x="278" y="90"/>
                  </a:cubicBezTo>
                  <a:cubicBezTo>
                    <a:pt x="277" y="91"/>
                    <a:pt x="278" y="91"/>
                    <a:pt x="277" y="92"/>
                  </a:cubicBezTo>
                  <a:cubicBezTo>
                    <a:pt x="276" y="93"/>
                    <a:pt x="275" y="95"/>
                    <a:pt x="274" y="95"/>
                  </a:cubicBezTo>
                  <a:cubicBezTo>
                    <a:pt x="272" y="95"/>
                    <a:pt x="273" y="96"/>
                    <a:pt x="272" y="96"/>
                  </a:cubicBezTo>
                  <a:cubicBezTo>
                    <a:pt x="271" y="96"/>
                    <a:pt x="272" y="97"/>
                    <a:pt x="271" y="97"/>
                  </a:cubicBezTo>
                  <a:cubicBezTo>
                    <a:pt x="269" y="98"/>
                    <a:pt x="270" y="98"/>
                    <a:pt x="269" y="98"/>
                  </a:cubicBezTo>
                  <a:cubicBezTo>
                    <a:pt x="268" y="98"/>
                    <a:pt x="267" y="100"/>
                    <a:pt x="266" y="101"/>
                  </a:cubicBezTo>
                  <a:cubicBezTo>
                    <a:pt x="266" y="102"/>
                    <a:pt x="266" y="102"/>
                    <a:pt x="266" y="102"/>
                  </a:cubicBezTo>
                  <a:cubicBezTo>
                    <a:pt x="264" y="104"/>
                    <a:pt x="263" y="102"/>
                    <a:pt x="262" y="103"/>
                  </a:cubicBezTo>
                  <a:cubicBezTo>
                    <a:pt x="261" y="104"/>
                    <a:pt x="261" y="102"/>
                    <a:pt x="260" y="104"/>
                  </a:cubicBezTo>
                  <a:cubicBezTo>
                    <a:pt x="260" y="105"/>
                    <a:pt x="258" y="104"/>
                    <a:pt x="257" y="105"/>
                  </a:cubicBezTo>
                  <a:cubicBezTo>
                    <a:pt x="256" y="106"/>
                    <a:pt x="255" y="106"/>
                    <a:pt x="254" y="108"/>
                  </a:cubicBezTo>
                  <a:cubicBezTo>
                    <a:pt x="254" y="110"/>
                    <a:pt x="252" y="109"/>
                    <a:pt x="252" y="109"/>
                  </a:cubicBezTo>
                  <a:cubicBezTo>
                    <a:pt x="252" y="109"/>
                    <a:pt x="253" y="110"/>
                    <a:pt x="252" y="110"/>
                  </a:cubicBezTo>
                  <a:cubicBezTo>
                    <a:pt x="250" y="110"/>
                    <a:pt x="249" y="112"/>
                    <a:pt x="249" y="110"/>
                  </a:cubicBezTo>
                  <a:cubicBezTo>
                    <a:pt x="249" y="108"/>
                    <a:pt x="249" y="110"/>
                    <a:pt x="250" y="109"/>
                  </a:cubicBezTo>
                  <a:cubicBezTo>
                    <a:pt x="251" y="107"/>
                    <a:pt x="251" y="109"/>
                    <a:pt x="252" y="108"/>
                  </a:cubicBezTo>
                  <a:cubicBezTo>
                    <a:pt x="252" y="106"/>
                    <a:pt x="250" y="105"/>
                    <a:pt x="250" y="105"/>
                  </a:cubicBezTo>
                  <a:cubicBezTo>
                    <a:pt x="249" y="105"/>
                    <a:pt x="251" y="104"/>
                    <a:pt x="251" y="103"/>
                  </a:cubicBezTo>
                  <a:cubicBezTo>
                    <a:pt x="250" y="103"/>
                    <a:pt x="252" y="103"/>
                    <a:pt x="254" y="100"/>
                  </a:cubicBezTo>
                  <a:cubicBezTo>
                    <a:pt x="255" y="98"/>
                    <a:pt x="255" y="98"/>
                    <a:pt x="254" y="97"/>
                  </a:cubicBezTo>
                  <a:cubicBezTo>
                    <a:pt x="252" y="95"/>
                    <a:pt x="253" y="95"/>
                    <a:pt x="252" y="95"/>
                  </a:cubicBezTo>
                  <a:cubicBezTo>
                    <a:pt x="251" y="96"/>
                    <a:pt x="250" y="94"/>
                    <a:pt x="249" y="95"/>
                  </a:cubicBezTo>
                  <a:cubicBezTo>
                    <a:pt x="247" y="96"/>
                    <a:pt x="249" y="96"/>
                    <a:pt x="247" y="97"/>
                  </a:cubicBezTo>
                  <a:cubicBezTo>
                    <a:pt x="246" y="99"/>
                    <a:pt x="247" y="100"/>
                    <a:pt x="245" y="100"/>
                  </a:cubicBezTo>
                  <a:cubicBezTo>
                    <a:pt x="244" y="101"/>
                    <a:pt x="239" y="103"/>
                    <a:pt x="239" y="105"/>
                  </a:cubicBezTo>
                  <a:cubicBezTo>
                    <a:pt x="239" y="107"/>
                    <a:pt x="238" y="108"/>
                    <a:pt x="236" y="108"/>
                  </a:cubicBezTo>
                  <a:cubicBezTo>
                    <a:pt x="235" y="107"/>
                    <a:pt x="235" y="110"/>
                    <a:pt x="234" y="108"/>
                  </a:cubicBezTo>
                  <a:cubicBezTo>
                    <a:pt x="233" y="107"/>
                    <a:pt x="231" y="107"/>
                    <a:pt x="231" y="108"/>
                  </a:cubicBezTo>
                  <a:cubicBezTo>
                    <a:pt x="231" y="109"/>
                    <a:pt x="230" y="110"/>
                    <a:pt x="231" y="112"/>
                  </a:cubicBezTo>
                  <a:cubicBezTo>
                    <a:pt x="231" y="114"/>
                    <a:pt x="232" y="114"/>
                    <a:pt x="233" y="114"/>
                  </a:cubicBezTo>
                  <a:cubicBezTo>
                    <a:pt x="233" y="115"/>
                    <a:pt x="235" y="115"/>
                    <a:pt x="236" y="115"/>
                  </a:cubicBezTo>
                  <a:cubicBezTo>
                    <a:pt x="237" y="114"/>
                    <a:pt x="239" y="117"/>
                    <a:pt x="238" y="118"/>
                  </a:cubicBezTo>
                  <a:cubicBezTo>
                    <a:pt x="237" y="119"/>
                    <a:pt x="238" y="122"/>
                    <a:pt x="240" y="122"/>
                  </a:cubicBezTo>
                  <a:cubicBezTo>
                    <a:pt x="243" y="122"/>
                    <a:pt x="243" y="122"/>
                    <a:pt x="243" y="121"/>
                  </a:cubicBezTo>
                  <a:cubicBezTo>
                    <a:pt x="242" y="120"/>
                    <a:pt x="244" y="120"/>
                    <a:pt x="245" y="119"/>
                  </a:cubicBezTo>
                  <a:cubicBezTo>
                    <a:pt x="245" y="117"/>
                    <a:pt x="248" y="117"/>
                    <a:pt x="249" y="118"/>
                  </a:cubicBezTo>
                  <a:cubicBezTo>
                    <a:pt x="249" y="118"/>
                    <a:pt x="249" y="119"/>
                    <a:pt x="250" y="119"/>
                  </a:cubicBezTo>
                  <a:cubicBezTo>
                    <a:pt x="251" y="118"/>
                    <a:pt x="250" y="119"/>
                    <a:pt x="252" y="120"/>
                  </a:cubicBezTo>
                  <a:cubicBezTo>
                    <a:pt x="255" y="120"/>
                    <a:pt x="253" y="118"/>
                    <a:pt x="255" y="119"/>
                  </a:cubicBezTo>
                  <a:cubicBezTo>
                    <a:pt x="255" y="120"/>
                    <a:pt x="258" y="120"/>
                    <a:pt x="257" y="121"/>
                  </a:cubicBezTo>
                  <a:cubicBezTo>
                    <a:pt x="255" y="123"/>
                    <a:pt x="258" y="123"/>
                    <a:pt x="256" y="124"/>
                  </a:cubicBezTo>
                  <a:cubicBezTo>
                    <a:pt x="254" y="125"/>
                    <a:pt x="255" y="123"/>
                    <a:pt x="254" y="123"/>
                  </a:cubicBezTo>
                  <a:cubicBezTo>
                    <a:pt x="253" y="124"/>
                    <a:pt x="254" y="122"/>
                    <a:pt x="253" y="124"/>
                  </a:cubicBezTo>
                  <a:cubicBezTo>
                    <a:pt x="251" y="125"/>
                    <a:pt x="251" y="124"/>
                    <a:pt x="250" y="125"/>
                  </a:cubicBezTo>
                  <a:cubicBezTo>
                    <a:pt x="248" y="126"/>
                    <a:pt x="248" y="127"/>
                    <a:pt x="248" y="127"/>
                  </a:cubicBezTo>
                  <a:cubicBezTo>
                    <a:pt x="247" y="127"/>
                    <a:pt x="247" y="129"/>
                    <a:pt x="246" y="129"/>
                  </a:cubicBezTo>
                  <a:cubicBezTo>
                    <a:pt x="244" y="130"/>
                    <a:pt x="245" y="128"/>
                    <a:pt x="244" y="128"/>
                  </a:cubicBezTo>
                  <a:cubicBezTo>
                    <a:pt x="243" y="129"/>
                    <a:pt x="245" y="130"/>
                    <a:pt x="244" y="131"/>
                  </a:cubicBezTo>
                  <a:cubicBezTo>
                    <a:pt x="243" y="131"/>
                    <a:pt x="244" y="132"/>
                    <a:pt x="242" y="132"/>
                  </a:cubicBezTo>
                  <a:cubicBezTo>
                    <a:pt x="241" y="133"/>
                    <a:pt x="237" y="139"/>
                    <a:pt x="239" y="138"/>
                  </a:cubicBezTo>
                  <a:cubicBezTo>
                    <a:pt x="242" y="138"/>
                    <a:pt x="240" y="140"/>
                    <a:pt x="243" y="141"/>
                  </a:cubicBezTo>
                  <a:cubicBezTo>
                    <a:pt x="246" y="142"/>
                    <a:pt x="245" y="146"/>
                    <a:pt x="247" y="149"/>
                  </a:cubicBezTo>
                  <a:cubicBezTo>
                    <a:pt x="249" y="152"/>
                    <a:pt x="247" y="152"/>
                    <a:pt x="249" y="154"/>
                  </a:cubicBezTo>
                  <a:cubicBezTo>
                    <a:pt x="251" y="155"/>
                    <a:pt x="250" y="155"/>
                    <a:pt x="251" y="157"/>
                  </a:cubicBezTo>
                  <a:cubicBezTo>
                    <a:pt x="253" y="158"/>
                    <a:pt x="254" y="160"/>
                    <a:pt x="252" y="159"/>
                  </a:cubicBezTo>
                  <a:cubicBezTo>
                    <a:pt x="249" y="158"/>
                    <a:pt x="249" y="159"/>
                    <a:pt x="248" y="158"/>
                  </a:cubicBezTo>
                  <a:cubicBezTo>
                    <a:pt x="247" y="158"/>
                    <a:pt x="248" y="157"/>
                    <a:pt x="247" y="157"/>
                  </a:cubicBezTo>
                  <a:cubicBezTo>
                    <a:pt x="246" y="156"/>
                    <a:pt x="245" y="158"/>
                    <a:pt x="244" y="158"/>
                  </a:cubicBezTo>
                  <a:cubicBezTo>
                    <a:pt x="243" y="157"/>
                    <a:pt x="242" y="154"/>
                    <a:pt x="242" y="155"/>
                  </a:cubicBezTo>
                  <a:cubicBezTo>
                    <a:pt x="241" y="156"/>
                    <a:pt x="244" y="159"/>
                    <a:pt x="246" y="157"/>
                  </a:cubicBezTo>
                  <a:cubicBezTo>
                    <a:pt x="246" y="157"/>
                    <a:pt x="248" y="158"/>
                    <a:pt x="247" y="158"/>
                  </a:cubicBezTo>
                  <a:cubicBezTo>
                    <a:pt x="247" y="159"/>
                    <a:pt x="248" y="159"/>
                    <a:pt x="250" y="161"/>
                  </a:cubicBezTo>
                  <a:cubicBezTo>
                    <a:pt x="252" y="163"/>
                    <a:pt x="254" y="165"/>
                    <a:pt x="252" y="165"/>
                  </a:cubicBezTo>
                  <a:cubicBezTo>
                    <a:pt x="251" y="165"/>
                    <a:pt x="248" y="167"/>
                    <a:pt x="248" y="168"/>
                  </a:cubicBezTo>
                  <a:cubicBezTo>
                    <a:pt x="248" y="169"/>
                    <a:pt x="246" y="167"/>
                    <a:pt x="245" y="169"/>
                  </a:cubicBezTo>
                  <a:cubicBezTo>
                    <a:pt x="245" y="170"/>
                    <a:pt x="246" y="168"/>
                    <a:pt x="246" y="169"/>
                  </a:cubicBezTo>
                  <a:cubicBezTo>
                    <a:pt x="247" y="172"/>
                    <a:pt x="249" y="167"/>
                    <a:pt x="251" y="170"/>
                  </a:cubicBezTo>
                  <a:cubicBezTo>
                    <a:pt x="253" y="172"/>
                    <a:pt x="255" y="171"/>
                    <a:pt x="254" y="172"/>
                  </a:cubicBezTo>
                  <a:cubicBezTo>
                    <a:pt x="251" y="174"/>
                    <a:pt x="253" y="172"/>
                    <a:pt x="253" y="175"/>
                  </a:cubicBezTo>
                  <a:cubicBezTo>
                    <a:pt x="254" y="178"/>
                    <a:pt x="250" y="176"/>
                    <a:pt x="252" y="177"/>
                  </a:cubicBezTo>
                  <a:cubicBezTo>
                    <a:pt x="253" y="178"/>
                    <a:pt x="251" y="178"/>
                    <a:pt x="252" y="179"/>
                  </a:cubicBezTo>
                  <a:cubicBezTo>
                    <a:pt x="252" y="180"/>
                    <a:pt x="250" y="179"/>
                    <a:pt x="251" y="181"/>
                  </a:cubicBezTo>
                  <a:cubicBezTo>
                    <a:pt x="252" y="183"/>
                    <a:pt x="251" y="182"/>
                    <a:pt x="250" y="183"/>
                  </a:cubicBezTo>
                  <a:cubicBezTo>
                    <a:pt x="250" y="184"/>
                    <a:pt x="250" y="180"/>
                    <a:pt x="249" y="183"/>
                  </a:cubicBezTo>
                  <a:cubicBezTo>
                    <a:pt x="248" y="186"/>
                    <a:pt x="246" y="186"/>
                    <a:pt x="246" y="187"/>
                  </a:cubicBezTo>
                  <a:cubicBezTo>
                    <a:pt x="247" y="188"/>
                    <a:pt x="245" y="191"/>
                    <a:pt x="244" y="192"/>
                  </a:cubicBezTo>
                  <a:cubicBezTo>
                    <a:pt x="243" y="192"/>
                    <a:pt x="245" y="193"/>
                    <a:pt x="243" y="194"/>
                  </a:cubicBezTo>
                  <a:cubicBezTo>
                    <a:pt x="242" y="194"/>
                    <a:pt x="243" y="192"/>
                    <a:pt x="242" y="193"/>
                  </a:cubicBezTo>
                  <a:cubicBezTo>
                    <a:pt x="240" y="193"/>
                    <a:pt x="242" y="193"/>
                    <a:pt x="242" y="194"/>
                  </a:cubicBezTo>
                  <a:cubicBezTo>
                    <a:pt x="243" y="196"/>
                    <a:pt x="244" y="195"/>
                    <a:pt x="242" y="195"/>
                  </a:cubicBezTo>
                  <a:cubicBezTo>
                    <a:pt x="241" y="196"/>
                    <a:pt x="240" y="198"/>
                    <a:pt x="241" y="197"/>
                  </a:cubicBezTo>
                  <a:cubicBezTo>
                    <a:pt x="243" y="197"/>
                    <a:pt x="240" y="199"/>
                    <a:pt x="241" y="201"/>
                  </a:cubicBezTo>
                  <a:cubicBezTo>
                    <a:pt x="242" y="202"/>
                    <a:pt x="241" y="203"/>
                    <a:pt x="240" y="201"/>
                  </a:cubicBezTo>
                  <a:cubicBezTo>
                    <a:pt x="239" y="200"/>
                    <a:pt x="238" y="201"/>
                    <a:pt x="239" y="202"/>
                  </a:cubicBezTo>
                  <a:cubicBezTo>
                    <a:pt x="239" y="202"/>
                    <a:pt x="241" y="202"/>
                    <a:pt x="239" y="203"/>
                  </a:cubicBezTo>
                  <a:cubicBezTo>
                    <a:pt x="238" y="204"/>
                    <a:pt x="238" y="202"/>
                    <a:pt x="237" y="203"/>
                  </a:cubicBezTo>
                  <a:cubicBezTo>
                    <a:pt x="237" y="204"/>
                    <a:pt x="239" y="204"/>
                    <a:pt x="238" y="205"/>
                  </a:cubicBezTo>
                  <a:cubicBezTo>
                    <a:pt x="236" y="206"/>
                    <a:pt x="236" y="208"/>
                    <a:pt x="235" y="207"/>
                  </a:cubicBezTo>
                  <a:cubicBezTo>
                    <a:pt x="234" y="206"/>
                    <a:pt x="234" y="208"/>
                    <a:pt x="234" y="207"/>
                  </a:cubicBezTo>
                  <a:cubicBezTo>
                    <a:pt x="233" y="206"/>
                    <a:pt x="233" y="208"/>
                    <a:pt x="233" y="208"/>
                  </a:cubicBezTo>
                  <a:cubicBezTo>
                    <a:pt x="234" y="209"/>
                    <a:pt x="232" y="211"/>
                    <a:pt x="231" y="212"/>
                  </a:cubicBezTo>
                  <a:cubicBezTo>
                    <a:pt x="230" y="213"/>
                    <a:pt x="231" y="211"/>
                    <a:pt x="229" y="212"/>
                  </a:cubicBezTo>
                  <a:cubicBezTo>
                    <a:pt x="228" y="214"/>
                    <a:pt x="228" y="212"/>
                    <a:pt x="227" y="214"/>
                  </a:cubicBezTo>
                  <a:cubicBezTo>
                    <a:pt x="226" y="215"/>
                    <a:pt x="225" y="215"/>
                    <a:pt x="226" y="215"/>
                  </a:cubicBezTo>
                  <a:cubicBezTo>
                    <a:pt x="227" y="216"/>
                    <a:pt x="225" y="216"/>
                    <a:pt x="225" y="217"/>
                  </a:cubicBezTo>
                  <a:cubicBezTo>
                    <a:pt x="225" y="218"/>
                    <a:pt x="224" y="218"/>
                    <a:pt x="222" y="219"/>
                  </a:cubicBezTo>
                  <a:cubicBezTo>
                    <a:pt x="221" y="220"/>
                    <a:pt x="221" y="218"/>
                    <a:pt x="220" y="218"/>
                  </a:cubicBezTo>
                  <a:cubicBezTo>
                    <a:pt x="220" y="218"/>
                    <a:pt x="221" y="220"/>
                    <a:pt x="220" y="220"/>
                  </a:cubicBezTo>
                  <a:cubicBezTo>
                    <a:pt x="219" y="219"/>
                    <a:pt x="218" y="218"/>
                    <a:pt x="217" y="220"/>
                  </a:cubicBezTo>
                  <a:cubicBezTo>
                    <a:pt x="216" y="221"/>
                    <a:pt x="216" y="218"/>
                    <a:pt x="215" y="219"/>
                  </a:cubicBezTo>
                  <a:cubicBezTo>
                    <a:pt x="214" y="219"/>
                    <a:pt x="216" y="220"/>
                    <a:pt x="215" y="221"/>
                  </a:cubicBezTo>
                  <a:cubicBezTo>
                    <a:pt x="214" y="221"/>
                    <a:pt x="214" y="219"/>
                    <a:pt x="214" y="220"/>
                  </a:cubicBezTo>
                  <a:cubicBezTo>
                    <a:pt x="213" y="221"/>
                    <a:pt x="214" y="221"/>
                    <a:pt x="214" y="222"/>
                  </a:cubicBezTo>
                  <a:cubicBezTo>
                    <a:pt x="213" y="222"/>
                    <a:pt x="213" y="222"/>
                    <a:pt x="212" y="222"/>
                  </a:cubicBezTo>
                  <a:cubicBezTo>
                    <a:pt x="211" y="221"/>
                    <a:pt x="212" y="221"/>
                    <a:pt x="211" y="220"/>
                  </a:cubicBezTo>
                  <a:cubicBezTo>
                    <a:pt x="210" y="219"/>
                    <a:pt x="210" y="217"/>
                    <a:pt x="209" y="218"/>
                  </a:cubicBezTo>
                  <a:cubicBezTo>
                    <a:pt x="209" y="218"/>
                    <a:pt x="210" y="221"/>
                    <a:pt x="210" y="222"/>
                  </a:cubicBezTo>
                  <a:cubicBezTo>
                    <a:pt x="209" y="224"/>
                    <a:pt x="209" y="222"/>
                    <a:pt x="208" y="223"/>
                  </a:cubicBezTo>
                  <a:cubicBezTo>
                    <a:pt x="208" y="224"/>
                    <a:pt x="207" y="222"/>
                    <a:pt x="207" y="224"/>
                  </a:cubicBezTo>
                  <a:cubicBezTo>
                    <a:pt x="207" y="226"/>
                    <a:pt x="206" y="223"/>
                    <a:pt x="205" y="225"/>
                  </a:cubicBezTo>
                  <a:cubicBezTo>
                    <a:pt x="204" y="226"/>
                    <a:pt x="204" y="224"/>
                    <a:pt x="203" y="225"/>
                  </a:cubicBezTo>
                  <a:cubicBezTo>
                    <a:pt x="202" y="227"/>
                    <a:pt x="203" y="226"/>
                    <a:pt x="202" y="225"/>
                  </a:cubicBezTo>
                  <a:cubicBezTo>
                    <a:pt x="200" y="225"/>
                    <a:pt x="202" y="226"/>
                    <a:pt x="199" y="227"/>
                  </a:cubicBezTo>
                  <a:cubicBezTo>
                    <a:pt x="196" y="228"/>
                    <a:pt x="197" y="227"/>
                    <a:pt x="195" y="228"/>
                  </a:cubicBezTo>
                  <a:cubicBezTo>
                    <a:pt x="193" y="229"/>
                    <a:pt x="192" y="230"/>
                    <a:pt x="192" y="231"/>
                  </a:cubicBezTo>
                  <a:cubicBezTo>
                    <a:pt x="192" y="232"/>
                    <a:pt x="193" y="230"/>
                    <a:pt x="193" y="232"/>
                  </a:cubicBezTo>
                  <a:cubicBezTo>
                    <a:pt x="193" y="234"/>
                    <a:pt x="195" y="234"/>
                    <a:pt x="192" y="235"/>
                  </a:cubicBezTo>
                  <a:cubicBezTo>
                    <a:pt x="190" y="236"/>
                    <a:pt x="191" y="235"/>
                    <a:pt x="191" y="234"/>
                  </a:cubicBezTo>
                  <a:cubicBezTo>
                    <a:pt x="190" y="233"/>
                    <a:pt x="189" y="233"/>
                    <a:pt x="190" y="232"/>
                  </a:cubicBezTo>
                  <a:cubicBezTo>
                    <a:pt x="190" y="231"/>
                    <a:pt x="189" y="232"/>
                    <a:pt x="189" y="230"/>
                  </a:cubicBezTo>
                  <a:cubicBezTo>
                    <a:pt x="190" y="228"/>
                    <a:pt x="191" y="228"/>
                    <a:pt x="190" y="227"/>
                  </a:cubicBezTo>
                  <a:cubicBezTo>
                    <a:pt x="190" y="227"/>
                    <a:pt x="190" y="228"/>
                    <a:pt x="189" y="227"/>
                  </a:cubicBezTo>
                  <a:cubicBezTo>
                    <a:pt x="188" y="225"/>
                    <a:pt x="188" y="226"/>
                    <a:pt x="189" y="227"/>
                  </a:cubicBezTo>
                  <a:cubicBezTo>
                    <a:pt x="189" y="228"/>
                    <a:pt x="188" y="227"/>
                    <a:pt x="187" y="228"/>
                  </a:cubicBezTo>
                  <a:cubicBezTo>
                    <a:pt x="185" y="228"/>
                    <a:pt x="188" y="226"/>
                    <a:pt x="186" y="226"/>
                  </a:cubicBezTo>
                  <a:cubicBezTo>
                    <a:pt x="184" y="226"/>
                    <a:pt x="184" y="224"/>
                    <a:pt x="183" y="225"/>
                  </a:cubicBezTo>
                  <a:cubicBezTo>
                    <a:pt x="183" y="226"/>
                    <a:pt x="184" y="226"/>
                    <a:pt x="183" y="227"/>
                  </a:cubicBezTo>
                  <a:cubicBezTo>
                    <a:pt x="183" y="227"/>
                    <a:pt x="182" y="225"/>
                    <a:pt x="182" y="227"/>
                  </a:cubicBezTo>
                  <a:cubicBezTo>
                    <a:pt x="182" y="228"/>
                    <a:pt x="181" y="227"/>
                    <a:pt x="181" y="227"/>
                  </a:cubicBezTo>
                  <a:cubicBezTo>
                    <a:pt x="179" y="226"/>
                    <a:pt x="178" y="227"/>
                    <a:pt x="177" y="226"/>
                  </a:cubicBezTo>
                  <a:cubicBezTo>
                    <a:pt x="177" y="225"/>
                    <a:pt x="176" y="226"/>
                    <a:pt x="176" y="225"/>
                  </a:cubicBezTo>
                  <a:cubicBezTo>
                    <a:pt x="175" y="223"/>
                    <a:pt x="174" y="224"/>
                    <a:pt x="174" y="223"/>
                  </a:cubicBezTo>
                  <a:cubicBezTo>
                    <a:pt x="174" y="221"/>
                    <a:pt x="172" y="222"/>
                    <a:pt x="174" y="220"/>
                  </a:cubicBezTo>
                  <a:cubicBezTo>
                    <a:pt x="175" y="218"/>
                    <a:pt x="174" y="218"/>
                    <a:pt x="173" y="218"/>
                  </a:cubicBezTo>
                  <a:cubicBezTo>
                    <a:pt x="171" y="219"/>
                    <a:pt x="172" y="217"/>
                    <a:pt x="170" y="218"/>
                  </a:cubicBezTo>
                  <a:cubicBezTo>
                    <a:pt x="168" y="218"/>
                    <a:pt x="167" y="214"/>
                    <a:pt x="166" y="215"/>
                  </a:cubicBezTo>
                  <a:cubicBezTo>
                    <a:pt x="165" y="217"/>
                    <a:pt x="164" y="216"/>
                    <a:pt x="164" y="217"/>
                  </a:cubicBezTo>
                  <a:cubicBezTo>
                    <a:pt x="165" y="218"/>
                    <a:pt x="162" y="220"/>
                    <a:pt x="161" y="219"/>
                  </a:cubicBezTo>
                  <a:cubicBezTo>
                    <a:pt x="161" y="218"/>
                    <a:pt x="160" y="218"/>
                    <a:pt x="160" y="220"/>
                  </a:cubicBezTo>
                  <a:cubicBezTo>
                    <a:pt x="160" y="222"/>
                    <a:pt x="159" y="220"/>
                    <a:pt x="158" y="219"/>
                  </a:cubicBezTo>
                  <a:cubicBezTo>
                    <a:pt x="158" y="219"/>
                    <a:pt x="158" y="220"/>
                    <a:pt x="157" y="219"/>
                  </a:cubicBezTo>
                  <a:cubicBezTo>
                    <a:pt x="156" y="217"/>
                    <a:pt x="156" y="221"/>
                    <a:pt x="155" y="221"/>
                  </a:cubicBezTo>
                  <a:cubicBezTo>
                    <a:pt x="154" y="221"/>
                    <a:pt x="155" y="220"/>
                    <a:pt x="153" y="219"/>
                  </a:cubicBezTo>
                  <a:cubicBezTo>
                    <a:pt x="151" y="218"/>
                    <a:pt x="152" y="221"/>
                    <a:pt x="150" y="221"/>
                  </a:cubicBezTo>
                  <a:cubicBezTo>
                    <a:pt x="149" y="221"/>
                    <a:pt x="146" y="221"/>
                    <a:pt x="148" y="224"/>
                  </a:cubicBezTo>
                  <a:cubicBezTo>
                    <a:pt x="149" y="228"/>
                    <a:pt x="148" y="227"/>
                    <a:pt x="148" y="228"/>
                  </a:cubicBezTo>
                  <a:cubicBezTo>
                    <a:pt x="149" y="229"/>
                    <a:pt x="148" y="230"/>
                    <a:pt x="148" y="229"/>
                  </a:cubicBezTo>
                  <a:cubicBezTo>
                    <a:pt x="147" y="228"/>
                    <a:pt x="146" y="231"/>
                    <a:pt x="145" y="227"/>
                  </a:cubicBezTo>
                  <a:cubicBezTo>
                    <a:pt x="145" y="226"/>
                    <a:pt x="145" y="224"/>
                    <a:pt x="143" y="226"/>
                  </a:cubicBezTo>
                  <a:cubicBezTo>
                    <a:pt x="141" y="229"/>
                    <a:pt x="141" y="227"/>
                    <a:pt x="140" y="227"/>
                  </a:cubicBezTo>
                  <a:cubicBezTo>
                    <a:pt x="139" y="228"/>
                    <a:pt x="140" y="226"/>
                    <a:pt x="139" y="226"/>
                  </a:cubicBezTo>
                  <a:cubicBezTo>
                    <a:pt x="138" y="225"/>
                    <a:pt x="139" y="224"/>
                    <a:pt x="138" y="223"/>
                  </a:cubicBezTo>
                  <a:cubicBezTo>
                    <a:pt x="137" y="223"/>
                    <a:pt x="134" y="224"/>
                    <a:pt x="135" y="222"/>
                  </a:cubicBezTo>
                  <a:cubicBezTo>
                    <a:pt x="136" y="219"/>
                    <a:pt x="135" y="220"/>
                    <a:pt x="135" y="218"/>
                  </a:cubicBezTo>
                  <a:cubicBezTo>
                    <a:pt x="136" y="217"/>
                    <a:pt x="138" y="217"/>
                    <a:pt x="135" y="217"/>
                  </a:cubicBezTo>
                  <a:cubicBezTo>
                    <a:pt x="132" y="217"/>
                    <a:pt x="133" y="215"/>
                    <a:pt x="132" y="213"/>
                  </a:cubicBezTo>
                  <a:cubicBezTo>
                    <a:pt x="131" y="211"/>
                    <a:pt x="134" y="209"/>
                    <a:pt x="132" y="210"/>
                  </a:cubicBezTo>
                  <a:cubicBezTo>
                    <a:pt x="131" y="211"/>
                    <a:pt x="130" y="209"/>
                    <a:pt x="128" y="211"/>
                  </a:cubicBezTo>
                  <a:cubicBezTo>
                    <a:pt x="126" y="212"/>
                    <a:pt x="126" y="211"/>
                    <a:pt x="127" y="210"/>
                  </a:cubicBezTo>
                  <a:cubicBezTo>
                    <a:pt x="128" y="209"/>
                    <a:pt x="124" y="207"/>
                    <a:pt x="127" y="206"/>
                  </a:cubicBezTo>
                  <a:cubicBezTo>
                    <a:pt x="128" y="205"/>
                    <a:pt x="126" y="203"/>
                    <a:pt x="128" y="202"/>
                  </a:cubicBezTo>
                  <a:cubicBezTo>
                    <a:pt x="130" y="202"/>
                    <a:pt x="129" y="200"/>
                    <a:pt x="130" y="200"/>
                  </a:cubicBezTo>
                  <a:cubicBezTo>
                    <a:pt x="131" y="201"/>
                    <a:pt x="130" y="199"/>
                    <a:pt x="132" y="199"/>
                  </a:cubicBezTo>
                  <a:cubicBezTo>
                    <a:pt x="133" y="199"/>
                    <a:pt x="131" y="197"/>
                    <a:pt x="132" y="194"/>
                  </a:cubicBezTo>
                  <a:cubicBezTo>
                    <a:pt x="133" y="191"/>
                    <a:pt x="131" y="190"/>
                    <a:pt x="132" y="189"/>
                  </a:cubicBezTo>
                  <a:cubicBezTo>
                    <a:pt x="133" y="188"/>
                    <a:pt x="132" y="186"/>
                    <a:pt x="131" y="187"/>
                  </a:cubicBezTo>
                  <a:cubicBezTo>
                    <a:pt x="129" y="188"/>
                    <a:pt x="131" y="184"/>
                    <a:pt x="128" y="182"/>
                  </a:cubicBezTo>
                  <a:cubicBezTo>
                    <a:pt x="125" y="179"/>
                    <a:pt x="126" y="182"/>
                    <a:pt x="125" y="183"/>
                  </a:cubicBezTo>
                  <a:cubicBezTo>
                    <a:pt x="124" y="182"/>
                    <a:pt x="124" y="181"/>
                    <a:pt x="121" y="182"/>
                  </a:cubicBezTo>
                  <a:cubicBezTo>
                    <a:pt x="117" y="182"/>
                    <a:pt x="122" y="181"/>
                    <a:pt x="121" y="178"/>
                  </a:cubicBezTo>
                  <a:cubicBezTo>
                    <a:pt x="121" y="176"/>
                    <a:pt x="118" y="179"/>
                    <a:pt x="120" y="177"/>
                  </a:cubicBezTo>
                  <a:cubicBezTo>
                    <a:pt x="121" y="175"/>
                    <a:pt x="120" y="177"/>
                    <a:pt x="119" y="175"/>
                  </a:cubicBezTo>
                  <a:cubicBezTo>
                    <a:pt x="119" y="174"/>
                    <a:pt x="116" y="175"/>
                    <a:pt x="116" y="176"/>
                  </a:cubicBezTo>
                  <a:cubicBezTo>
                    <a:pt x="115" y="177"/>
                    <a:pt x="114" y="177"/>
                    <a:pt x="112" y="176"/>
                  </a:cubicBezTo>
                  <a:cubicBezTo>
                    <a:pt x="111" y="175"/>
                    <a:pt x="110" y="176"/>
                    <a:pt x="108" y="178"/>
                  </a:cubicBezTo>
                  <a:cubicBezTo>
                    <a:pt x="106" y="180"/>
                    <a:pt x="104" y="179"/>
                    <a:pt x="103" y="181"/>
                  </a:cubicBezTo>
                  <a:cubicBezTo>
                    <a:pt x="103" y="183"/>
                    <a:pt x="101" y="182"/>
                    <a:pt x="101" y="184"/>
                  </a:cubicBezTo>
                  <a:cubicBezTo>
                    <a:pt x="101" y="185"/>
                    <a:pt x="99" y="186"/>
                    <a:pt x="95" y="186"/>
                  </a:cubicBezTo>
                  <a:cubicBezTo>
                    <a:pt x="96" y="184"/>
                    <a:pt x="95" y="184"/>
                    <a:pt x="94" y="184"/>
                  </a:cubicBezTo>
                  <a:cubicBezTo>
                    <a:pt x="93" y="183"/>
                    <a:pt x="93" y="185"/>
                    <a:pt x="92" y="184"/>
                  </a:cubicBezTo>
                  <a:cubicBezTo>
                    <a:pt x="91" y="183"/>
                    <a:pt x="88" y="184"/>
                    <a:pt x="89" y="183"/>
                  </a:cubicBezTo>
                  <a:cubicBezTo>
                    <a:pt x="90" y="182"/>
                    <a:pt x="86" y="181"/>
                    <a:pt x="85" y="184"/>
                  </a:cubicBezTo>
                  <a:cubicBezTo>
                    <a:pt x="84" y="186"/>
                    <a:pt x="83" y="184"/>
                    <a:pt x="83" y="186"/>
                  </a:cubicBezTo>
                  <a:cubicBezTo>
                    <a:pt x="82" y="188"/>
                    <a:pt x="82" y="187"/>
                    <a:pt x="81" y="189"/>
                  </a:cubicBezTo>
                  <a:cubicBezTo>
                    <a:pt x="80" y="186"/>
                    <a:pt x="84" y="181"/>
                    <a:pt x="77" y="185"/>
                  </a:cubicBezTo>
                  <a:cubicBezTo>
                    <a:pt x="77" y="185"/>
                    <a:pt x="76" y="185"/>
                    <a:pt x="75" y="185"/>
                  </a:cubicBezTo>
                  <a:cubicBezTo>
                    <a:pt x="75" y="186"/>
                    <a:pt x="75" y="185"/>
                    <a:pt x="73" y="185"/>
                  </a:cubicBezTo>
                  <a:cubicBezTo>
                    <a:pt x="72" y="186"/>
                    <a:pt x="70" y="182"/>
                    <a:pt x="69" y="184"/>
                  </a:cubicBezTo>
                  <a:cubicBezTo>
                    <a:pt x="69" y="185"/>
                    <a:pt x="68" y="185"/>
                    <a:pt x="67" y="184"/>
                  </a:cubicBezTo>
                  <a:cubicBezTo>
                    <a:pt x="66" y="182"/>
                    <a:pt x="67" y="185"/>
                    <a:pt x="66" y="185"/>
                  </a:cubicBezTo>
                  <a:cubicBezTo>
                    <a:pt x="65" y="185"/>
                    <a:pt x="65" y="182"/>
                    <a:pt x="64" y="182"/>
                  </a:cubicBezTo>
                  <a:cubicBezTo>
                    <a:pt x="62" y="182"/>
                    <a:pt x="61" y="183"/>
                    <a:pt x="62" y="181"/>
                  </a:cubicBezTo>
                  <a:cubicBezTo>
                    <a:pt x="62" y="180"/>
                    <a:pt x="62" y="180"/>
                    <a:pt x="61" y="180"/>
                  </a:cubicBezTo>
                  <a:cubicBezTo>
                    <a:pt x="60" y="181"/>
                    <a:pt x="57" y="179"/>
                    <a:pt x="57" y="177"/>
                  </a:cubicBezTo>
                  <a:cubicBezTo>
                    <a:pt x="57" y="175"/>
                    <a:pt x="56" y="176"/>
                    <a:pt x="54" y="176"/>
                  </a:cubicBezTo>
                  <a:cubicBezTo>
                    <a:pt x="53" y="177"/>
                    <a:pt x="52" y="173"/>
                    <a:pt x="51" y="173"/>
                  </a:cubicBezTo>
                  <a:cubicBezTo>
                    <a:pt x="49" y="173"/>
                    <a:pt x="49" y="171"/>
                    <a:pt x="47" y="171"/>
                  </a:cubicBezTo>
                  <a:cubicBezTo>
                    <a:pt x="45" y="170"/>
                    <a:pt x="48" y="169"/>
                    <a:pt x="44" y="168"/>
                  </a:cubicBezTo>
                  <a:cubicBezTo>
                    <a:pt x="41" y="167"/>
                    <a:pt x="42" y="173"/>
                    <a:pt x="40" y="169"/>
                  </a:cubicBezTo>
                  <a:cubicBezTo>
                    <a:pt x="40" y="168"/>
                    <a:pt x="37" y="167"/>
                    <a:pt x="35" y="165"/>
                  </a:cubicBezTo>
                  <a:cubicBezTo>
                    <a:pt x="33" y="163"/>
                    <a:pt x="33" y="166"/>
                    <a:pt x="31" y="162"/>
                  </a:cubicBezTo>
                  <a:cubicBezTo>
                    <a:pt x="30" y="160"/>
                    <a:pt x="28" y="164"/>
                    <a:pt x="28" y="161"/>
                  </a:cubicBezTo>
                  <a:cubicBezTo>
                    <a:pt x="29" y="158"/>
                    <a:pt x="28" y="156"/>
                    <a:pt x="27" y="155"/>
                  </a:cubicBezTo>
                  <a:cubicBezTo>
                    <a:pt x="26" y="153"/>
                    <a:pt x="28" y="153"/>
                    <a:pt x="29" y="154"/>
                  </a:cubicBezTo>
                  <a:cubicBezTo>
                    <a:pt x="30" y="156"/>
                    <a:pt x="30" y="154"/>
                    <a:pt x="31" y="154"/>
                  </a:cubicBezTo>
                  <a:cubicBezTo>
                    <a:pt x="34" y="153"/>
                    <a:pt x="31" y="151"/>
                    <a:pt x="32" y="150"/>
                  </a:cubicBezTo>
                  <a:cubicBezTo>
                    <a:pt x="32" y="149"/>
                    <a:pt x="28" y="149"/>
                    <a:pt x="29" y="146"/>
                  </a:cubicBezTo>
                  <a:cubicBezTo>
                    <a:pt x="30" y="145"/>
                    <a:pt x="27" y="144"/>
                    <a:pt x="31" y="143"/>
                  </a:cubicBezTo>
                  <a:cubicBezTo>
                    <a:pt x="34" y="143"/>
                    <a:pt x="31" y="142"/>
                    <a:pt x="35" y="139"/>
                  </a:cubicBezTo>
                  <a:cubicBezTo>
                    <a:pt x="37" y="137"/>
                    <a:pt x="35" y="137"/>
                    <a:pt x="36" y="135"/>
                  </a:cubicBezTo>
                  <a:cubicBezTo>
                    <a:pt x="38" y="133"/>
                    <a:pt x="36" y="132"/>
                    <a:pt x="36" y="133"/>
                  </a:cubicBezTo>
                  <a:cubicBezTo>
                    <a:pt x="35" y="135"/>
                    <a:pt x="35" y="132"/>
                    <a:pt x="34" y="133"/>
                  </a:cubicBezTo>
                  <a:cubicBezTo>
                    <a:pt x="33" y="133"/>
                    <a:pt x="34" y="130"/>
                    <a:pt x="30" y="130"/>
                  </a:cubicBezTo>
                  <a:cubicBezTo>
                    <a:pt x="26" y="131"/>
                    <a:pt x="27" y="132"/>
                    <a:pt x="24" y="133"/>
                  </a:cubicBezTo>
                  <a:cubicBezTo>
                    <a:pt x="23" y="133"/>
                    <a:pt x="23" y="133"/>
                    <a:pt x="23" y="133"/>
                  </a:cubicBezTo>
                  <a:cubicBezTo>
                    <a:pt x="21" y="133"/>
                    <a:pt x="18" y="132"/>
                    <a:pt x="17" y="131"/>
                  </a:cubicBezTo>
                  <a:cubicBezTo>
                    <a:pt x="17" y="130"/>
                    <a:pt x="16" y="132"/>
                    <a:pt x="14" y="130"/>
                  </a:cubicBezTo>
                  <a:cubicBezTo>
                    <a:pt x="13" y="128"/>
                    <a:pt x="15" y="129"/>
                    <a:pt x="14" y="126"/>
                  </a:cubicBezTo>
                  <a:cubicBezTo>
                    <a:pt x="12" y="123"/>
                    <a:pt x="11" y="126"/>
                    <a:pt x="11" y="124"/>
                  </a:cubicBezTo>
                  <a:cubicBezTo>
                    <a:pt x="10" y="122"/>
                    <a:pt x="8" y="124"/>
                    <a:pt x="6" y="122"/>
                  </a:cubicBezTo>
                  <a:cubicBezTo>
                    <a:pt x="5" y="122"/>
                    <a:pt x="5" y="121"/>
                    <a:pt x="7" y="121"/>
                  </a:cubicBezTo>
                  <a:cubicBezTo>
                    <a:pt x="9" y="121"/>
                    <a:pt x="10" y="120"/>
                    <a:pt x="9" y="119"/>
                  </a:cubicBezTo>
                  <a:cubicBezTo>
                    <a:pt x="7" y="118"/>
                    <a:pt x="9" y="116"/>
                    <a:pt x="8" y="115"/>
                  </a:cubicBezTo>
                  <a:cubicBezTo>
                    <a:pt x="7" y="114"/>
                    <a:pt x="8" y="113"/>
                    <a:pt x="8" y="112"/>
                  </a:cubicBezTo>
                  <a:cubicBezTo>
                    <a:pt x="7" y="111"/>
                    <a:pt x="4" y="110"/>
                    <a:pt x="4" y="112"/>
                  </a:cubicBezTo>
                  <a:cubicBezTo>
                    <a:pt x="4" y="113"/>
                    <a:pt x="2" y="111"/>
                    <a:pt x="3" y="109"/>
                  </a:cubicBezTo>
                  <a:cubicBezTo>
                    <a:pt x="3" y="108"/>
                    <a:pt x="1" y="108"/>
                    <a:pt x="2" y="106"/>
                  </a:cubicBezTo>
                  <a:cubicBezTo>
                    <a:pt x="6" y="105"/>
                    <a:pt x="0" y="102"/>
                    <a:pt x="5" y="101"/>
                  </a:cubicBezTo>
                  <a:cubicBezTo>
                    <a:pt x="9" y="100"/>
                    <a:pt x="7" y="98"/>
                    <a:pt x="9" y="98"/>
                  </a:cubicBezTo>
                  <a:cubicBezTo>
                    <a:pt x="12" y="99"/>
                    <a:pt x="11" y="95"/>
                    <a:pt x="12" y="98"/>
                  </a:cubicBezTo>
                  <a:cubicBezTo>
                    <a:pt x="13" y="101"/>
                    <a:pt x="14" y="98"/>
                    <a:pt x="15" y="99"/>
                  </a:cubicBezTo>
                  <a:cubicBezTo>
                    <a:pt x="17" y="100"/>
                    <a:pt x="17" y="98"/>
                    <a:pt x="18" y="95"/>
                  </a:cubicBezTo>
                  <a:cubicBezTo>
                    <a:pt x="19" y="93"/>
                    <a:pt x="25" y="96"/>
                    <a:pt x="26" y="92"/>
                  </a:cubicBezTo>
                  <a:cubicBezTo>
                    <a:pt x="27" y="90"/>
                    <a:pt x="32" y="89"/>
                    <a:pt x="34" y="88"/>
                  </a:cubicBezTo>
                  <a:cubicBezTo>
                    <a:pt x="35" y="87"/>
                    <a:pt x="35" y="88"/>
                    <a:pt x="37" y="86"/>
                  </a:cubicBezTo>
                  <a:cubicBezTo>
                    <a:pt x="37" y="85"/>
                    <a:pt x="35" y="82"/>
                    <a:pt x="37" y="81"/>
                  </a:cubicBezTo>
                  <a:cubicBezTo>
                    <a:pt x="39" y="81"/>
                    <a:pt x="36" y="80"/>
                    <a:pt x="38" y="79"/>
                  </a:cubicBezTo>
                  <a:cubicBezTo>
                    <a:pt x="41" y="78"/>
                    <a:pt x="36" y="70"/>
                    <a:pt x="37" y="68"/>
                  </a:cubicBezTo>
                  <a:cubicBezTo>
                    <a:pt x="38" y="66"/>
                    <a:pt x="31" y="66"/>
                    <a:pt x="36" y="65"/>
                  </a:cubicBezTo>
                  <a:cubicBezTo>
                    <a:pt x="39" y="64"/>
                    <a:pt x="43" y="63"/>
                    <a:pt x="44" y="63"/>
                  </a:cubicBezTo>
                  <a:cubicBezTo>
                    <a:pt x="46" y="64"/>
                    <a:pt x="48" y="65"/>
                    <a:pt x="49" y="63"/>
                  </a:cubicBezTo>
                  <a:cubicBezTo>
                    <a:pt x="49" y="61"/>
                    <a:pt x="46" y="62"/>
                    <a:pt x="47" y="60"/>
                  </a:cubicBezTo>
                  <a:cubicBezTo>
                    <a:pt x="49" y="58"/>
                    <a:pt x="50" y="52"/>
                    <a:pt x="50" y="50"/>
                  </a:cubicBezTo>
                  <a:cubicBezTo>
                    <a:pt x="51" y="47"/>
                    <a:pt x="54" y="51"/>
                    <a:pt x="57" y="51"/>
                  </a:cubicBezTo>
                  <a:cubicBezTo>
                    <a:pt x="60" y="50"/>
                    <a:pt x="59" y="52"/>
                    <a:pt x="61" y="51"/>
                  </a:cubicBezTo>
                  <a:cubicBezTo>
                    <a:pt x="64" y="50"/>
                    <a:pt x="65" y="49"/>
                    <a:pt x="64" y="47"/>
                  </a:cubicBezTo>
                  <a:cubicBezTo>
                    <a:pt x="63" y="45"/>
                    <a:pt x="62" y="41"/>
                    <a:pt x="68" y="39"/>
                  </a:cubicBezTo>
                  <a:cubicBezTo>
                    <a:pt x="73" y="38"/>
                    <a:pt x="67" y="34"/>
                    <a:pt x="73" y="35"/>
                  </a:cubicBezTo>
                  <a:cubicBezTo>
                    <a:pt x="76" y="34"/>
                    <a:pt x="76" y="34"/>
                    <a:pt x="76" y="34"/>
                  </a:cubicBezTo>
                  <a:cubicBezTo>
                    <a:pt x="75" y="37"/>
                    <a:pt x="78" y="41"/>
                    <a:pt x="81" y="42"/>
                  </a:cubicBezTo>
                  <a:cubicBezTo>
                    <a:pt x="83" y="44"/>
                    <a:pt x="84" y="41"/>
                    <a:pt x="85" y="43"/>
                  </a:cubicBezTo>
                  <a:cubicBezTo>
                    <a:pt x="86" y="45"/>
                    <a:pt x="87" y="43"/>
                    <a:pt x="87" y="44"/>
                  </a:cubicBezTo>
                  <a:cubicBezTo>
                    <a:pt x="88" y="46"/>
                    <a:pt x="93" y="50"/>
                    <a:pt x="92" y="54"/>
                  </a:cubicBezTo>
                  <a:cubicBezTo>
                    <a:pt x="91" y="58"/>
                    <a:pt x="93" y="57"/>
                    <a:pt x="91" y="60"/>
                  </a:cubicBezTo>
                  <a:cubicBezTo>
                    <a:pt x="90" y="61"/>
                    <a:pt x="90" y="64"/>
                    <a:pt x="93" y="64"/>
                  </a:cubicBezTo>
                  <a:cubicBezTo>
                    <a:pt x="95" y="64"/>
                    <a:pt x="97" y="65"/>
                    <a:pt x="100" y="65"/>
                  </a:cubicBezTo>
                  <a:cubicBezTo>
                    <a:pt x="103" y="65"/>
                    <a:pt x="106" y="65"/>
                    <a:pt x="111" y="70"/>
                  </a:cubicBezTo>
                  <a:cubicBezTo>
                    <a:pt x="117" y="75"/>
                    <a:pt x="116" y="71"/>
                    <a:pt x="117" y="75"/>
                  </a:cubicBezTo>
                  <a:cubicBezTo>
                    <a:pt x="118" y="80"/>
                    <a:pt x="119" y="78"/>
                    <a:pt x="120" y="81"/>
                  </a:cubicBezTo>
                  <a:cubicBezTo>
                    <a:pt x="120" y="83"/>
                    <a:pt x="122" y="81"/>
                    <a:pt x="124" y="82"/>
                  </a:cubicBezTo>
                  <a:cubicBezTo>
                    <a:pt x="133" y="83"/>
                    <a:pt x="134" y="83"/>
                    <a:pt x="141" y="82"/>
                  </a:cubicBezTo>
                  <a:cubicBezTo>
                    <a:pt x="148" y="82"/>
                    <a:pt x="150" y="86"/>
                    <a:pt x="152" y="86"/>
                  </a:cubicBezTo>
                  <a:cubicBezTo>
                    <a:pt x="154" y="86"/>
                    <a:pt x="158" y="90"/>
                    <a:pt x="161" y="88"/>
                  </a:cubicBezTo>
                  <a:cubicBezTo>
                    <a:pt x="164" y="87"/>
                    <a:pt x="162" y="90"/>
                    <a:pt x="163" y="90"/>
                  </a:cubicBezTo>
                  <a:cubicBezTo>
                    <a:pt x="165" y="89"/>
                    <a:pt x="165" y="91"/>
                    <a:pt x="166" y="90"/>
                  </a:cubicBezTo>
                  <a:cubicBezTo>
                    <a:pt x="174" y="85"/>
                    <a:pt x="174" y="87"/>
                    <a:pt x="176" y="85"/>
                  </a:cubicBezTo>
                  <a:cubicBezTo>
                    <a:pt x="179" y="83"/>
                    <a:pt x="177" y="84"/>
                    <a:pt x="180" y="84"/>
                  </a:cubicBezTo>
                  <a:cubicBezTo>
                    <a:pt x="184" y="84"/>
                    <a:pt x="184" y="85"/>
                    <a:pt x="186" y="84"/>
                  </a:cubicBezTo>
                  <a:cubicBezTo>
                    <a:pt x="187" y="83"/>
                    <a:pt x="188" y="85"/>
                    <a:pt x="189" y="84"/>
                  </a:cubicBezTo>
                  <a:cubicBezTo>
                    <a:pt x="190" y="82"/>
                    <a:pt x="192" y="83"/>
                    <a:pt x="194" y="80"/>
                  </a:cubicBezTo>
                  <a:cubicBezTo>
                    <a:pt x="197" y="77"/>
                    <a:pt x="198" y="77"/>
                    <a:pt x="201" y="75"/>
                  </a:cubicBezTo>
                  <a:cubicBezTo>
                    <a:pt x="203" y="74"/>
                    <a:pt x="199" y="72"/>
                    <a:pt x="199" y="70"/>
                  </a:cubicBezTo>
                  <a:cubicBezTo>
                    <a:pt x="199" y="67"/>
                    <a:pt x="199" y="65"/>
                    <a:pt x="201" y="65"/>
                  </a:cubicBezTo>
                  <a:cubicBezTo>
                    <a:pt x="204" y="64"/>
                    <a:pt x="206" y="69"/>
                    <a:pt x="211" y="67"/>
                  </a:cubicBezTo>
                  <a:cubicBezTo>
                    <a:pt x="215" y="65"/>
                    <a:pt x="214" y="62"/>
                    <a:pt x="217" y="62"/>
                  </a:cubicBezTo>
                  <a:cubicBezTo>
                    <a:pt x="219" y="63"/>
                    <a:pt x="221" y="62"/>
                    <a:pt x="223" y="60"/>
                  </a:cubicBezTo>
                  <a:cubicBezTo>
                    <a:pt x="225" y="59"/>
                    <a:pt x="223" y="59"/>
                    <a:pt x="225" y="56"/>
                  </a:cubicBezTo>
                  <a:cubicBezTo>
                    <a:pt x="227" y="54"/>
                    <a:pt x="230" y="55"/>
                    <a:pt x="232" y="53"/>
                  </a:cubicBezTo>
                  <a:cubicBezTo>
                    <a:pt x="235" y="52"/>
                    <a:pt x="236" y="54"/>
                    <a:pt x="237" y="53"/>
                  </a:cubicBezTo>
                  <a:cubicBezTo>
                    <a:pt x="238" y="52"/>
                    <a:pt x="241" y="54"/>
                    <a:pt x="243" y="53"/>
                  </a:cubicBezTo>
                  <a:cubicBezTo>
                    <a:pt x="244" y="52"/>
                    <a:pt x="242" y="49"/>
                    <a:pt x="240" y="47"/>
                  </a:cubicBezTo>
                  <a:cubicBezTo>
                    <a:pt x="238" y="45"/>
                    <a:pt x="237" y="43"/>
                    <a:pt x="233" y="43"/>
                  </a:cubicBezTo>
                  <a:cubicBezTo>
                    <a:pt x="229" y="43"/>
                    <a:pt x="231" y="47"/>
                    <a:pt x="229" y="45"/>
                  </a:cubicBezTo>
                  <a:cubicBezTo>
                    <a:pt x="227" y="44"/>
                    <a:pt x="224" y="44"/>
                    <a:pt x="223" y="45"/>
                  </a:cubicBezTo>
                  <a:cubicBezTo>
                    <a:pt x="222" y="46"/>
                    <a:pt x="219" y="43"/>
                    <a:pt x="221" y="42"/>
                  </a:cubicBezTo>
                  <a:cubicBezTo>
                    <a:pt x="223" y="40"/>
                    <a:pt x="219" y="43"/>
                    <a:pt x="226" y="29"/>
                  </a:cubicBezTo>
                  <a:cubicBezTo>
                    <a:pt x="231" y="32"/>
                    <a:pt x="233" y="32"/>
                    <a:pt x="237" y="28"/>
                  </a:cubicBezTo>
                  <a:cubicBezTo>
                    <a:pt x="241" y="24"/>
                    <a:pt x="240" y="21"/>
                    <a:pt x="245" y="15"/>
                  </a:cubicBezTo>
                  <a:cubicBezTo>
                    <a:pt x="249" y="10"/>
                    <a:pt x="247" y="8"/>
                    <a:pt x="244" y="8"/>
                  </a:cubicBezTo>
                  <a:cubicBezTo>
                    <a:pt x="241" y="8"/>
                    <a:pt x="245" y="2"/>
                    <a:pt x="255" y="1"/>
                  </a:cubicBezTo>
                  <a:cubicBezTo>
                    <a:pt x="264" y="0"/>
                    <a:pt x="267" y="3"/>
                    <a:pt x="270" y="3"/>
                  </a:cubicBezTo>
                  <a:cubicBezTo>
                    <a:pt x="273" y="3"/>
                    <a:pt x="279" y="11"/>
                    <a:pt x="281" y="21"/>
                  </a:cubicBezTo>
                  <a:cubicBezTo>
                    <a:pt x="282" y="32"/>
                    <a:pt x="284" y="31"/>
                    <a:pt x="290" y="32"/>
                  </a:cubicBezTo>
                  <a:cubicBezTo>
                    <a:pt x="296" y="33"/>
                    <a:pt x="294" y="36"/>
                    <a:pt x="297" y="36"/>
                  </a:cubicBezTo>
                  <a:cubicBezTo>
                    <a:pt x="300" y="37"/>
                    <a:pt x="297" y="39"/>
                    <a:pt x="299" y="40"/>
                  </a:cubicBezTo>
                  <a:cubicBezTo>
                    <a:pt x="301" y="41"/>
                    <a:pt x="297" y="42"/>
                    <a:pt x="300" y="44"/>
                  </a:cubicBezTo>
                  <a:cubicBezTo>
                    <a:pt x="303" y="47"/>
                    <a:pt x="307" y="46"/>
                    <a:pt x="310" y="43"/>
                  </a:cubicBezTo>
                  <a:cubicBezTo>
                    <a:pt x="313" y="41"/>
                    <a:pt x="313" y="44"/>
                    <a:pt x="316" y="41"/>
                  </a:cubicBezTo>
                  <a:cubicBezTo>
                    <a:pt x="319" y="38"/>
                    <a:pt x="322" y="43"/>
                    <a:pt x="319" y="47"/>
                  </a:cubicBezTo>
                  <a:cubicBezTo>
                    <a:pt x="316" y="52"/>
                    <a:pt x="314" y="67"/>
                    <a:pt x="310" y="65"/>
                  </a:cubicBezTo>
                  <a:cubicBezTo>
                    <a:pt x="306" y="63"/>
                    <a:pt x="305" y="62"/>
                    <a:pt x="304" y="64"/>
                  </a:cubicBezTo>
                  <a:cubicBezTo>
                    <a:pt x="303" y="67"/>
                    <a:pt x="299" y="64"/>
                    <a:pt x="301" y="68"/>
                  </a:cubicBezTo>
                  <a:cubicBezTo>
                    <a:pt x="302" y="72"/>
                    <a:pt x="303" y="76"/>
                    <a:pt x="301" y="79"/>
                  </a:cubicBezTo>
                  <a:cubicBezTo>
                    <a:pt x="300" y="83"/>
                    <a:pt x="299" y="79"/>
                    <a:pt x="298" y="83"/>
                  </a:cubicBezTo>
                  <a:lnTo>
                    <a:pt x="298" y="84"/>
                  </a:lnTo>
                  <a:close/>
                  <a:moveTo>
                    <a:pt x="184" y="244"/>
                  </a:moveTo>
                  <a:cubicBezTo>
                    <a:pt x="184" y="246"/>
                    <a:pt x="183" y="246"/>
                    <a:pt x="185" y="247"/>
                  </a:cubicBezTo>
                  <a:cubicBezTo>
                    <a:pt x="187" y="249"/>
                    <a:pt x="187" y="248"/>
                    <a:pt x="188" y="248"/>
                  </a:cubicBezTo>
                  <a:cubicBezTo>
                    <a:pt x="188" y="249"/>
                    <a:pt x="189" y="249"/>
                    <a:pt x="189" y="248"/>
                  </a:cubicBezTo>
                  <a:cubicBezTo>
                    <a:pt x="190" y="247"/>
                    <a:pt x="191" y="248"/>
                    <a:pt x="191" y="247"/>
                  </a:cubicBezTo>
                  <a:cubicBezTo>
                    <a:pt x="192" y="245"/>
                    <a:pt x="194" y="246"/>
                    <a:pt x="194" y="244"/>
                  </a:cubicBezTo>
                  <a:cubicBezTo>
                    <a:pt x="194" y="242"/>
                    <a:pt x="195" y="240"/>
                    <a:pt x="196" y="240"/>
                  </a:cubicBezTo>
                  <a:cubicBezTo>
                    <a:pt x="196" y="239"/>
                    <a:pt x="196" y="237"/>
                    <a:pt x="195" y="237"/>
                  </a:cubicBezTo>
                  <a:cubicBezTo>
                    <a:pt x="195" y="237"/>
                    <a:pt x="194" y="236"/>
                    <a:pt x="194" y="237"/>
                  </a:cubicBezTo>
                  <a:cubicBezTo>
                    <a:pt x="193" y="237"/>
                    <a:pt x="192" y="236"/>
                    <a:pt x="191" y="237"/>
                  </a:cubicBezTo>
                  <a:cubicBezTo>
                    <a:pt x="190" y="238"/>
                    <a:pt x="189" y="236"/>
                    <a:pt x="189" y="237"/>
                  </a:cubicBezTo>
                  <a:cubicBezTo>
                    <a:pt x="188" y="239"/>
                    <a:pt x="188" y="237"/>
                    <a:pt x="187" y="238"/>
                  </a:cubicBezTo>
                  <a:cubicBezTo>
                    <a:pt x="186" y="239"/>
                    <a:pt x="187" y="238"/>
                    <a:pt x="185" y="240"/>
                  </a:cubicBezTo>
                  <a:cubicBezTo>
                    <a:pt x="185" y="241"/>
                    <a:pt x="183" y="241"/>
                    <a:pt x="184" y="24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76" name="Google Shape;176;p43"/>
            <p:cNvSpPr/>
            <p:nvPr/>
          </p:nvSpPr>
          <p:spPr>
            <a:xfrm>
              <a:off x="7650822" y="4191694"/>
              <a:ext cx="53429" cy="116402"/>
            </a:xfrm>
            <a:custGeom>
              <a:rect b="b" l="l" r="r" t="t"/>
              <a:pathLst>
                <a:path extrusionOk="0" h="26" w="12">
                  <a:moveTo>
                    <a:pt x="3" y="24"/>
                  </a:moveTo>
                  <a:cubicBezTo>
                    <a:pt x="0" y="21"/>
                    <a:pt x="1" y="15"/>
                    <a:pt x="0" y="12"/>
                  </a:cubicBezTo>
                  <a:cubicBezTo>
                    <a:pt x="0" y="9"/>
                    <a:pt x="1" y="9"/>
                    <a:pt x="1" y="10"/>
                  </a:cubicBezTo>
                  <a:cubicBezTo>
                    <a:pt x="1" y="11"/>
                    <a:pt x="1" y="8"/>
                    <a:pt x="1" y="6"/>
                  </a:cubicBezTo>
                  <a:cubicBezTo>
                    <a:pt x="1" y="5"/>
                    <a:pt x="2" y="5"/>
                    <a:pt x="2" y="3"/>
                  </a:cubicBezTo>
                  <a:cubicBezTo>
                    <a:pt x="2" y="1"/>
                    <a:pt x="1" y="1"/>
                    <a:pt x="1" y="0"/>
                  </a:cubicBezTo>
                  <a:cubicBezTo>
                    <a:pt x="1" y="0"/>
                    <a:pt x="3" y="0"/>
                    <a:pt x="5" y="1"/>
                  </a:cubicBezTo>
                  <a:cubicBezTo>
                    <a:pt x="6" y="3"/>
                    <a:pt x="6" y="4"/>
                    <a:pt x="7" y="6"/>
                  </a:cubicBezTo>
                  <a:cubicBezTo>
                    <a:pt x="9" y="7"/>
                    <a:pt x="9" y="11"/>
                    <a:pt x="10" y="12"/>
                  </a:cubicBezTo>
                  <a:cubicBezTo>
                    <a:pt x="11" y="13"/>
                    <a:pt x="10" y="13"/>
                    <a:pt x="11" y="14"/>
                  </a:cubicBezTo>
                  <a:cubicBezTo>
                    <a:pt x="12" y="16"/>
                    <a:pt x="12" y="21"/>
                    <a:pt x="9" y="22"/>
                  </a:cubicBezTo>
                  <a:cubicBezTo>
                    <a:pt x="7" y="24"/>
                    <a:pt x="5" y="26"/>
                    <a:pt x="3" y="2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77" name="Google Shape;177;p43"/>
            <p:cNvSpPr/>
            <p:nvPr/>
          </p:nvSpPr>
          <p:spPr>
            <a:xfrm>
              <a:off x="7944688" y="3636398"/>
              <a:ext cx="211814" cy="555294"/>
            </a:xfrm>
            <a:custGeom>
              <a:rect b="b" l="l" r="r" t="t"/>
              <a:pathLst>
                <a:path extrusionOk="0" h="123" w="47">
                  <a:moveTo>
                    <a:pt x="0" y="51"/>
                  </a:moveTo>
                  <a:cubicBezTo>
                    <a:pt x="1" y="51"/>
                    <a:pt x="1" y="54"/>
                    <a:pt x="3" y="56"/>
                  </a:cubicBezTo>
                  <a:cubicBezTo>
                    <a:pt x="5" y="58"/>
                    <a:pt x="5" y="60"/>
                    <a:pt x="5" y="58"/>
                  </a:cubicBezTo>
                  <a:cubicBezTo>
                    <a:pt x="6" y="56"/>
                    <a:pt x="7" y="58"/>
                    <a:pt x="8" y="60"/>
                  </a:cubicBezTo>
                  <a:cubicBezTo>
                    <a:pt x="9" y="61"/>
                    <a:pt x="11" y="61"/>
                    <a:pt x="9" y="62"/>
                  </a:cubicBezTo>
                  <a:cubicBezTo>
                    <a:pt x="8" y="63"/>
                    <a:pt x="8" y="61"/>
                    <a:pt x="7" y="62"/>
                  </a:cubicBezTo>
                  <a:cubicBezTo>
                    <a:pt x="6" y="63"/>
                    <a:pt x="9" y="66"/>
                    <a:pt x="9" y="65"/>
                  </a:cubicBezTo>
                  <a:cubicBezTo>
                    <a:pt x="9" y="64"/>
                    <a:pt x="10" y="62"/>
                    <a:pt x="10" y="65"/>
                  </a:cubicBezTo>
                  <a:cubicBezTo>
                    <a:pt x="11" y="68"/>
                    <a:pt x="14" y="72"/>
                    <a:pt x="13" y="75"/>
                  </a:cubicBezTo>
                  <a:cubicBezTo>
                    <a:pt x="12" y="79"/>
                    <a:pt x="10" y="84"/>
                    <a:pt x="11" y="84"/>
                  </a:cubicBezTo>
                  <a:cubicBezTo>
                    <a:pt x="12" y="84"/>
                    <a:pt x="12" y="81"/>
                    <a:pt x="13" y="82"/>
                  </a:cubicBezTo>
                  <a:cubicBezTo>
                    <a:pt x="14" y="82"/>
                    <a:pt x="12" y="83"/>
                    <a:pt x="13" y="84"/>
                  </a:cubicBezTo>
                  <a:cubicBezTo>
                    <a:pt x="15" y="86"/>
                    <a:pt x="14" y="83"/>
                    <a:pt x="16" y="85"/>
                  </a:cubicBezTo>
                  <a:cubicBezTo>
                    <a:pt x="18" y="87"/>
                    <a:pt x="18" y="82"/>
                    <a:pt x="21" y="81"/>
                  </a:cubicBezTo>
                  <a:cubicBezTo>
                    <a:pt x="23" y="80"/>
                    <a:pt x="26" y="79"/>
                    <a:pt x="25" y="74"/>
                  </a:cubicBezTo>
                  <a:cubicBezTo>
                    <a:pt x="25" y="75"/>
                    <a:pt x="26" y="75"/>
                    <a:pt x="26" y="76"/>
                  </a:cubicBezTo>
                  <a:cubicBezTo>
                    <a:pt x="26" y="77"/>
                    <a:pt x="26" y="76"/>
                    <a:pt x="27" y="79"/>
                  </a:cubicBezTo>
                  <a:cubicBezTo>
                    <a:pt x="27" y="81"/>
                    <a:pt x="28" y="80"/>
                    <a:pt x="29" y="80"/>
                  </a:cubicBezTo>
                  <a:cubicBezTo>
                    <a:pt x="30" y="80"/>
                    <a:pt x="28" y="81"/>
                    <a:pt x="28" y="82"/>
                  </a:cubicBezTo>
                  <a:cubicBezTo>
                    <a:pt x="28" y="84"/>
                    <a:pt x="29" y="84"/>
                    <a:pt x="29" y="88"/>
                  </a:cubicBezTo>
                  <a:cubicBezTo>
                    <a:pt x="29" y="93"/>
                    <a:pt x="31" y="94"/>
                    <a:pt x="31" y="96"/>
                  </a:cubicBezTo>
                  <a:cubicBezTo>
                    <a:pt x="31" y="102"/>
                    <a:pt x="31" y="96"/>
                    <a:pt x="32" y="99"/>
                  </a:cubicBezTo>
                  <a:cubicBezTo>
                    <a:pt x="33" y="101"/>
                    <a:pt x="33" y="103"/>
                    <a:pt x="34" y="104"/>
                  </a:cubicBezTo>
                  <a:cubicBezTo>
                    <a:pt x="34" y="106"/>
                    <a:pt x="33" y="107"/>
                    <a:pt x="34" y="108"/>
                  </a:cubicBezTo>
                  <a:cubicBezTo>
                    <a:pt x="35" y="109"/>
                    <a:pt x="32" y="111"/>
                    <a:pt x="34" y="111"/>
                  </a:cubicBezTo>
                  <a:cubicBezTo>
                    <a:pt x="36" y="111"/>
                    <a:pt x="34" y="113"/>
                    <a:pt x="34" y="115"/>
                  </a:cubicBezTo>
                  <a:cubicBezTo>
                    <a:pt x="34" y="117"/>
                    <a:pt x="33" y="115"/>
                    <a:pt x="33" y="121"/>
                  </a:cubicBezTo>
                  <a:cubicBezTo>
                    <a:pt x="33" y="123"/>
                    <a:pt x="34" y="122"/>
                    <a:pt x="34" y="120"/>
                  </a:cubicBezTo>
                  <a:cubicBezTo>
                    <a:pt x="35" y="118"/>
                    <a:pt x="34" y="118"/>
                    <a:pt x="36" y="116"/>
                  </a:cubicBezTo>
                  <a:cubicBezTo>
                    <a:pt x="38" y="113"/>
                    <a:pt x="37" y="113"/>
                    <a:pt x="39" y="111"/>
                  </a:cubicBezTo>
                  <a:cubicBezTo>
                    <a:pt x="40" y="110"/>
                    <a:pt x="39" y="111"/>
                    <a:pt x="39" y="109"/>
                  </a:cubicBezTo>
                  <a:cubicBezTo>
                    <a:pt x="39" y="108"/>
                    <a:pt x="38" y="109"/>
                    <a:pt x="38" y="108"/>
                  </a:cubicBezTo>
                  <a:cubicBezTo>
                    <a:pt x="38" y="107"/>
                    <a:pt x="38" y="105"/>
                    <a:pt x="36" y="102"/>
                  </a:cubicBezTo>
                  <a:cubicBezTo>
                    <a:pt x="38" y="99"/>
                    <a:pt x="37" y="97"/>
                    <a:pt x="34" y="94"/>
                  </a:cubicBezTo>
                  <a:cubicBezTo>
                    <a:pt x="31" y="91"/>
                    <a:pt x="31" y="88"/>
                    <a:pt x="32" y="88"/>
                  </a:cubicBezTo>
                  <a:cubicBezTo>
                    <a:pt x="33" y="89"/>
                    <a:pt x="32" y="87"/>
                    <a:pt x="33" y="88"/>
                  </a:cubicBezTo>
                  <a:cubicBezTo>
                    <a:pt x="34" y="88"/>
                    <a:pt x="33" y="83"/>
                    <a:pt x="34" y="83"/>
                  </a:cubicBezTo>
                  <a:cubicBezTo>
                    <a:pt x="36" y="83"/>
                    <a:pt x="36" y="79"/>
                    <a:pt x="34" y="82"/>
                  </a:cubicBezTo>
                  <a:cubicBezTo>
                    <a:pt x="34" y="82"/>
                    <a:pt x="33" y="80"/>
                    <a:pt x="33" y="78"/>
                  </a:cubicBezTo>
                  <a:cubicBezTo>
                    <a:pt x="33" y="76"/>
                    <a:pt x="33" y="78"/>
                    <a:pt x="32" y="76"/>
                  </a:cubicBezTo>
                  <a:cubicBezTo>
                    <a:pt x="30" y="74"/>
                    <a:pt x="29" y="73"/>
                    <a:pt x="29" y="70"/>
                  </a:cubicBezTo>
                  <a:cubicBezTo>
                    <a:pt x="29" y="67"/>
                    <a:pt x="28" y="70"/>
                    <a:pt x="27" y="68"/>
                  </a:cubicBezTo>
                  <a:cubicBezTo>
                    <a:pt x="27" y="66"/>
                    <a:pt x="30" y="69"/>
                    <a:pt x="29" y="66"/>
                  </a:cubicBezTo>
                  <a:cubicBezTo>
                    <a:pt x="28" y="63"/>
                    <a:pt x="31" y="65"/>
                    <a:pt x="30" y="63"/>
                  </a:cubicBezTo>
                  <a:cubicBezTo>
                    <a:pt x="29" y="61"/>
                    <a:pt x="30" y="62"/>
                    <a:pt x="31" y="60"/>
                  </a:cubicBezTo>
                  <a:cubicBezTo>
                    <a:pt x="31" y="58"/>
                    <a:pt x="31" y="61"/>
                    <a:pt x="33" y="60"/>
                  </a:cubicBezTo>
                  <a:cubicBezTo>
                    <a:pt x="35" y="59"/>
                    <a:pt x="36" y="60"/>
                    <a:pt x="36" y="58"/>
                  </a:cubicBezTo>
                  <a:cubicBezTo>
                    <a:pt x="37" y="56"/>
                    <a:pt x="37" y="58"/>
                    <a:pt x="38" y="57"/>
                  </a:cubicBezTo>
                  <a:cubicBezTo>
                    <a:pt x="39" y="57"/>
                    <a:pt x="37" y="55"/>
                    <a:pt x="39" y="56"/>
                  </a:cubicBezTo>
                  <a:cubicBezTo>
                    <a:pt x="41" y="56"/>
                    <a:pt x="40" y="55"/>
                    <a:pt x="42" y="55"/>
                  </a:cubicBezTo>
                  <a:cubicBezTo>
                    <a:pt x="42" y="51"/>
                    <a:pt x="43" y="54"/>
                    <a:pt x="44" y="51"/>
                  </a:cubicBezTo>
                  <a:cubicBezTo>
                    <a:pt x="44" y="48"/>
                    <a:pt x="46" y="49"/>
                    <a:pt x="47" y="48"/>
                  </a:cubicBezTo>
                  <a:cubicBezTo>
                    <a:pt x="47" y="47"/>
                    <a:pt x="47" y="45"/>
                    <a:pt x="45" y="47"/>
                  </a:cubicBezTo>
                  <a:cubicBezTo>
                    <a:pt x="43" y="50"/>
                    <a:pt x="43" y="48"/>
                    <a:pt x="42" y="48"/>
                  </a:cubicBezTo>
                  <a:cubicBezTo>
                    <a:pt x="41" y="49"/>
                    <a:pt x="42" y="47"/>
                    <a:pt x="41" y="47"/>
                  </a:cubicBezTo>
                  <a:cubicBezTo>
                    <a:pt x="40" y="46"/>
                    <a:pt x="41" y="45"/>
                    <a:pt x="40" y="44"/>
                  </a:cubicBezTo>
                  <a:cubicBezTo>
                    <a:pt x="39" y="44"/>
                    <a:pt x="36" y="45"/>
                    <a:pt x="37" y="43"/>
                  </a:cubicBezTo>
                  <a:cubicBezTo>
                    <a:pt x="38" y="40"/>
                    <a:pt x="37" y="41"/>
                    <a:pt x="37" y="39"/>
                  </a:cubicBezTo>
                  <a:cubicBezTo>
                    <a:pt x="38" y="38"/>
                    <a:pt x="40" y="38"/>
                    <a:pt x="37" y="38"/>
                  </a:cubicBezTo>
                  <a:cubicBezTo>
                    <a:pt x="34" y="38"/>
                    <a:pt x="35" y="36"/>
                    <a:pt x="34" y="34"/>
                  </a:cubicBezTo>
                  <a:cubicBezTo>
                    <a:pt x="33" y="32"/>
                    <a:pt x="36" y="30"/>
                    <a:pt x="34" y="31"/>
                  </a:cubicBezTo>
                  <a:cubicBezTo>
                    <a:pt x="33" y="32"/>
                    <a:pt x="32" y="30"/>
                    <a:pt x="30" y="32"/>
                  </a:cubicBezTo>
                  <a:cubicBezTo>
                    <a:pt x="28" y="33"/>
                    <a:pt x="28" y="32"/>
                    <a:pt x="29" y="31"/>
                  </a:cubicBezTo>
                  <a:cubicBezTo>
                    <a:pt x="30" y="30"/>
                    <a:pt x="26" y="28"/>
                    <a:pt x="29" y="27"/>
                  </a:cubicBezTo>
                  <a:cubicBezTo>
                    <a:pt x="30" y="26"/>
                    <a:pt x="28" y="24"/>
                    <a:pt x="30" y="23"/>
                  </a:cubicBezTo>
                  <a:cubicBezTo>
                    <a:pt x="32" y="23"/>
                    <a:pt x="31" y="21"/>
                    <a:pt x="32" y="21"/>
                  </a:cubicBezTo>
                  <a:cubicBezTo>
                    <a:pt x="33" y="22"/>
                    <a:pt x="32" y="20"/>
                    <a:pt x="34" y="20"/>
                  </a:cubicBezTo>
                  <a:cubicBezTo>
                    <a:pt x="35" y="20"/>
                    <a:pt x="33" y="18"/>
                    <a:pt x="34" y="15"/>
                  </a:cubicBezTo>
                  <a:cubicBezTo>
                    <a:pt x="35" y="12"/>
                    <a:pt x="33" y="11"/>
                    <a:pt x="34" y="10"/>
                  </a:cubicBezTo>
                  <a:cubicBezTo>
                    <a:pt x="35" y="9"/>
                    <a:pt x="34" y="7"/>
                    <a:pt x="33" y="8"/>
                  </a:cubicBezTo>
                  <a:cubicBezTo>
                    <a:pt x="31" y="9"/>
                    <a:pt x="33" y="5"/>
                    <a:pt x="30" y="3"/>
                  </a:cubicBezTo>
                  <a:cubicBezTo>
                    <a:pt x="27" y="0"/>
                    <a:pt x="28" y="3"/>
                    <a:pt x="27" y="4"/>
                  </a:cubicBezTo>
                  <a:cubicBezTo>
                    <a:pt x="28" y="7"/>
                    <a:pt x="24" y="7"/>
                    <a:pt x="25" y="9"/>
                  </a:cubicBezTo>
                  <a:cubicBezTo>
                    <a:pt x="27" y="12"/>
                    <a:pt x="26" y="12"/>
                    <a:pt x="25" y="10"/>
                  </a:cubicBezTo>
                  <a:cubicBezTo>
                    <a:pt x="23" y="8"/>
                    <a:pt x="20" y="11"/>
                    <a:pt x="18" y="13"/>
                  </a:cubicBezTo>
                  <a:cubicBezTo>
                    <a:pt x="16" y="15"/>
                    <a:pt x="16" y="13"/>
                    <a:pt x="16" y="15"/>
                  </a:cubicBezTo>
                  <a:cubicBezTo>
                    <a:pt x="15" y="17"/>
                    <a:pt x="17" y="16"/>
                    <a:pt x="16" y="19"/>
                  </a:cubicBezTo>
                  <a:cubicBezTo>
                    <a:pt x="14" y="23"/>
                    <a:pt x="12" y="23"/>
                    <a:pt x="13" y="24"/>
                  </a:cubicBezTo>
                  <a:cubicBezTo>
                    <a:pt x="15" y="26"/>
                    <a:pt x="12" y="26"/>
                    <a:pt x="11" y="30"/>
                  </a:cubicBezTo>
                  <a:cubicBezTo>
                    <a:pt x="10" y="35"/>
                    <a:pt x="10" y="32"/>
                    <a:pt x="8" y="32"/>
                  </a:cubicBezTo>
                  <a:cubicBezTo>
                    <a:pt x="6" y="31"/>
                    <a:pt x="6" y="29"/>
                    <a:pt x="6" y="34"/>
                  </a:cubicBezTo>
                  <a:cubicBezTo>
                    <a:pt x="7" y="42"/>
                    <a:pt x="5" y="35"/>
                    <a:pt x="5" y="40"/>
                  </a:cubicBezTo>
                  <a:cubicBezTo>
                    <a:pt x="5" y="42"/>
                    <a:pt x="6" y="41"/>
                    <a:pt x="5" y="44"/>
                  </a:cubicBezTo>
                  <a:cubicBezTo>
                    <a:pt x="3" y="47"/>
                    <a:pt x="4" y="42"/>
                    <a:pt x="2" y="45"/>
                  </a:cubicBezTo>
                  <a:cubicBezTo>
                    <a:pt x="3" y="55"/>
                    <a:pt x="0" y="44"/>
                    <a:pt x="0" y="5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78" name="Google Shape;178;p43"/>
            <p:cNvSpPr/>
            <p:nvPr/>
          </p:nvSpPr>
          <p:spPr>
            <a:xfrm>
              <a:off x="8064909" y="3884468"/>
              <a:ext cx="200364" cy="429351"/>
            </a:xfrm>
            <a:custGeom>
              <a:rect b="b" l="l" r="r" t="t"/>
              <a:pathLst>
                <a:path extrusionOk="0" h="95" w="44">
                  <a:moveTo>
                    <a:pt x="29" y="56"/>
                  </a:moveTo>
                  <a:cubicBezTo>
                    <a:pt x="28" y="56"/>
                    <a:pt x="29" y="54"/>
                    <a:pt x="27" y="53"/>
                  </a:cubicBezTo>
                  <a:cubicBezTo>
                    <a:pt x="26" y="53"/>
                    <a:pt x="25" y="51"/>
                    <a:pt x="23" y="50"/>
                  </a:cubicBezTo>
                  <a:cubicBezTo>
                    <a:pt x="22" y="49"/>
                    <a:pt x="22" y="51"/>
                    <a:pt x="21" y="50"/>
                  </a:cubicBezTo>
                  <a:cubicBezTo>
                    <a:pt x="19" y="49"/>
                    <a:pt x="18" y="52"/>
                    <a:pt x="18" y="49"/>
                  </a:cubicBezTo>
                  <a:cubicBezTo>
                    <a:pt x="19" y="45"/>
                    <a:pt x="20" y="44"/>
                    <a:pt x="17" y="44"/>
                  </a:cubicBezTo>
                  <a:cubicBezTo>
                    <a:pt x="14" y="44"/>
                    <a:pt x="13" y="46"/>
                    <a:pt x="14" y="47"/>
                  </a:cubicBezTo>
                  <a:cubicBezTo>
                    <a:pt x="15" y="47"/>
                    <a:pt x="13" y="55"/>
                    <a:pt x="12" y="57"/>
                  </a:cubicBezTo>
                  <a:cubicBezTo>
                    <a:pt x="12" y="58"/>
                    <a:pt x="12" y="61"/>
                    <a:pt x="11" y="62"/>
                  </a:cubicBezTo>
                  <a:cubicBezTo>
                    <a:pt x="9" y="64"/>
                    <a:pt x="10" y="70"/>
                    <a:pt x="10" y="71"/>
                  </a:cubicBezTo>
                  <a:cubicBezTo>
                    <a:pt x="10" y="74"/>
                    <a:pt x="13" y="70"/>
                    <a:pt x="13" y="72"/>
                  </a:cubicBezTo>
                  <a:cubicBezTo>
                    <a:pt x="13" y="74"/>
                    <a:pt x="14" y="77"/>
                    <a:pt x="15" y="77"/>
                  </a:cubicBezTo>
                  <a:cubicBezTo>
                    <a:pt x="16" y="76"/>
                    <a:pt x="16" y="83"/>
                    <a:pt x="18" y="85"/>
                  </a:cubicBezTo>
                  <a:cubicBezTo>
                    <a:pt x="21" y="89"/>
                    <a:pt x="20" y="85"/>
                    <a:pt x="22" y="87"/>
                  </a:cubicBezTo>
                  <a:cubicBezTo>
                    <a:pt x="24" y="89"/>
                    <a:pt x="24" y="90"/>
                    <a:pt x="25" y="91"/>
                  </a:cubicBezTo>
                  <a:cubicBezTo>
                    <a:pt x="24" y="94"/>
                    <a:pt x="24" y="94"/>
                    <a:pt x="23" y="93"/>
                  </a:cubicBezTo>
                  <a:cubicBezTo>
                    <a:pt x="21" y="91"/>
                    <a:pt x="21" y="95"/>
                    <a:pt x="20" y="94"/>
                  </a:cubicBezTo>
                  <a:cubicBezTo>
                    <a:pt x="19" y="93"/>
                    <a:pt x="20" y="92"/>
                    <a:pt x="20" y="91"/>
                  </a:cubicBezTo>
                  <a:cubicBezTo>
                    <a:pt x="20" y="89"/>
                    <a:pt x="19" y="91"/>
                    <a:pt x="18" y="90"/>
                  </a:cubicBezTo>
                  <a:cubicBezTo>
                    <a:pt x="18" y="88"/>
                    <a:pt x="17" y="89"/>
                    <a:pt x="16" y="88"/>
                  </a:cubicBezTo>
                  <a:cubicBezTo>
                    <a:pt x="15" y="87"/>
                    <a:pt x="15" y="87"/>
                    <a:pt x="15" y="89"/>
                  </a:cubicBezTo>
                  <a:cubicBezTo>
                    <a:pt x="14" y="88"/>
                    <a:pt x="14" y="88"/>
                    <a:pt x="13" y="87"/>
                  </a:cubicBezTo>
                  <a:cubicBezTo>
                    <a:pt x="12" y="86"/>
                    <a:pt x="12" y="85"/>
                    <a:pt x="12" y="84"/>
                  </a:cubicBezTo>
                  <a:cubicBezTo>
                    <a:pt x="12" y="84"/>
                    <a:pt x="11" y="85"/>
                    <a:pt x="10" y="83"/>
                  </a:cubicBezTo>
                  <a:cubicBezTo>
                    <a:pt x="8" y="81"/>
                    <a:pt x="8" y="78"/>
                    <a:pt x="7" y="77"/>
                  </a:cubicBezTo>
                  <a:cubicBezTo>
                    <a:pt x="6" y="77"/>
                    <a:pt x="6" y="80"/>
                    <a:pt x="5" y="78"/>
                  </a:cubicBezTo>
                  <a:cubicBezTo>
                    <a:pt x="5" y="78"/>
                    <a:pt x="4" y="76"/>
                    <a:pt x="5" y="74"/>
                  </a:cubicBezTo>
                  <a:cubicBezTo>
                    <a:pt x="6" y="72"/>
                    <a:pt x="5" y="73"/>
                    <a:pt x="6" y="70"/>
                  </a:cubicBezTo>
                  <a:cubicBezTo>
                    <a:pt x="7" y="69"/>
                    <a:pt x="5" y="70"/>
                    <a:pt x="6" y="68"/>
                  </a:cubicBezTo>
                  <a:cubicBezTo>
                    <a:pt x="7" y="66"/>
                    <a:pt x="8" y="66"/>
                    <a:pt x="7" y="65"/>
                  </a:cubicBezTo>
                  <a:cubicBezTo>
                    <a:pt x="8" y="63"/>
                    <a:pt x="7" y="63"/>
                    <a:pt x="9" y="61"/>
                  </a:cubicBezTo>
                  <a:cubicBezTo>
                    <a:pt x="11" y="58"/>
                    <a:pt x="10" y="58"/>
                    <a:pt x="12" y="56"/>
                  </a:cubicBezTo>
                  <a:cubicBezTo>
                    <a:pt x="13" y="55"/>
                    <a:pt x="12" y="56"/>
                    <a:pt x="12" y="54"/>
                  </a:cubicBezTo>
                  <a:cubicBezTo>
                    <a:pt x="12" y="53"/>
                    <a:pt x="11" y="54"/>
                    <a:pt x="11" y="53"/>
                  </a:cubicBezTo>
                  <a:cubicBezTo>
                    <a:pt x="11" y="52"/>
                    <a:pt x="11" y="50"/>
                    <a:pt x="9" y="47"/>
                  </a:cubicBezTo>
                  <a:cubicBezTo>
                    <a:pt x="11" y="44"/>
                    <a:pt x="10" y="42"/>
                    <a:pt x="7" y="39"/>
                  </a:cubicBezTo>
                  <a:cubicBezTo>
                    <a:pt x="4" y="36"/>
                    <a:pt x="4" y="33"/>
                    <a:pt x="5" y="33"/>
                  </a:cubicBezTo>
                  <a:cubicBezTo>
                    <a:pt x="6" y="34"/>
                    <a:pt x="5" y="32"/>
                    <a:pt x="6" y="33"/>
                  </a:cubicBezTo>
                  <a:cubicBezTo>
                    <a:pt x="7" y="33"/>
                    <a:pt x="6" y="28"/>
                    <a:pt x="7" y="28"/>
                  </a:cubicBezTo>
                  <a:cubicBezTo>
                    <a:pt x="9" y="28"/>
                    <a:pt x="9" y="24"/>
                    <a:pt x="7" y="27"/>
                  </a:cubicBezTo>
                  <a:cubicBezTo>
                    <a:pt x="7" y="27"/>
                    <a:pt x="6" y="25"/>
                    <a:pt x="6" y="23"/>
                  </a:cubicBezTo>
                  <a:cubicBezTo>
                    <a:pt x="6" y="21"/>
                    <a:pt x="6" y="23"/>
                    <a:pt x="5" y="21"/>
                  </a:cubicBezTo>
                  <a:cubicBezTo>
                    <a:pt x="3" y="19"/>
                    <a:pt x="2" y="18"/>
                    <a:pt x="2" y="15"/>
                  </a:cubicBezTo>
                  <a:cubicBezTo>
                    <a:pt x="2" y="12"/>
                    <a:pt x="1" y="15"/>
                    <a:pt x="0" y="13"/>
                  </a:cubicBezTo>
                  <a:cubicBezTo>
                    <a:pt x="0" y="11"/>
                    <a:pt x="3" y="14"/>
                    <a:pt x="2" y="11"/>
                  </a:cubicBezTo>
                  <a:cubicBezTo>
                    <a:pt x="1" y="8"/>
                    <a:pt x="4" y="10"/>
                    <a:pt x="3" y="8"/>
                  </a:cubicBezTo>
                  <a:cubicBezTo>
                    <a:pt x="2" y="6"/>
                    <a:pt x="3" y="7"/>
                    <a:pt x="4" y="5"/>
                  </a:cubicBezTo>
                  <a:cubicBezTo>
                    <a:pt x="4" y="3"/>
                    <a:pt x="4" y="6"/>
                    <a:pt x="6" y="5"/>
                  </a:cubicBezTo>
                  <a:cubicBezTo>
                    <a:pt x="8" y="4"/>
                    <a:pt x="9" y="5"/>
                    <a:pt x="9" y="3"/>
                  </a:cubicBezTo>
                  <a:cubicBezTo>
                    <a:pt x="10" y="1"/>
                    <a:pt x="10" y="3"/>
                    <a:pt x="11" y="2"/>
                  </a:cubicBezTo>
                  <a:cubicBezTo>
                    <a:pt x="12" y="2"/>
                    <a:pt x="10" y="0"/>
                    <a:pt x="12" y="1"/>
                  </a:cubicBezTo>
                  <a:cubicBezTo>
                    <a:pt x="14" y="1"/>
                    <a:pt x="13" y="0"/>
                    <a:pt x="15" y="0"/>
                  </a:cubicBezTo>
                  <a:cubicBezTo>
                    <a:pt x="15" y="2"/>
                    <a:pt x="15" y="0"/>
                    <a:pt x="16" y="1"/>
                  </a:cubicBezTo>
                  <a:cubicBezTo>
                    <a:pt x="18" y="3"/>
                    <a:pt x="15" y="6"/>
                    <a:pt x="17" y="6"/>
                  </a:cubicBezTo>
                  <a:cubicBezTo>
                    <a:pt x="19" y="6"/>
                    <a:pt x="18" y="5"/>
                    <a:pt x="20" y="5"/>
                  </a:cubicBezTo>
                  <a:cubicBezTo>
                    <a:pt x="22" y="6"/>
                    <a:pt x="20" y="7"/>
                    <a:pt x="21" y="8"/>
                  </a:cubicBezTo>
                  <a:cubicBezTo>
                    <a:pt x="22" y="10"/>
                    <a:pt x="19" y="13"/>
                    <a:pt x="20" y="14"/>
                  </a:cubicBezTo>
                  <a:cubicBezTo>
                    <a:pt x="21" y="15"/>
                    <a:pt x="18" y="18"/>
                    <a:pt x="19" y="19"/>
                  </a:cubicBezTo>
                  <a:cubicBezTo>
                    <a:pt x="20" y="19"/>
                    <a:pt x="20" y="19"/>
                    <a:pt x="23" y="16"/>
                  </a:cubicBezTo>
                  <a:cubicBezTo>
                    <a:pt x="26" y="13"/>
                    <a:pt x="25" y="16"/>
                    <a:pt x="27" y="16"/>
                  </a:cubicBezTo>
                  <a:cubicBezTo>
                    <a:pt x="28" y="16"/>
                    <a:pt x="27" y="17"/>
                    <a:pt x="28" y="16"/>
                  </a:cubicBezTo>
                  <a:cubicBezTo>
                    <a:pt x="31" y="15"/>
                    <a:pt x="30" y="12"/>
                    <a:pt x="33" y="13"/>
                  </a:cubicBezTo>
                  <a:cubicBezTo>
                    <a:pt x="35" y="14"/>
                    <a:pt x="35" y="13"/>
                    <a:pt x="36" y="15"/>
                  </a:cubicBezTo>
                  <a:cubicBezTo>
                    <a:pt x="37" y="19"/>
                    <a:pt x="40" y="18"/>
                    <a:pt x="39" y="23"/>
                  </a:cubicBezTo>
                  <a:cubicBezTo>
                    <a:pt x="38" y="28"/>
                    <a:pt x="42" y="28"/>
                    <a:pt x="42" y="29"/>
                  </a:cubicBezTo>
                  <a:cubicBezTo>
                    <a:pt x="42" y="30"/>
                    <a:pt x="44" y="30"/>
                    <a:pt x="43" y="36"/>
                  </a:cubicBezTo>
                  <a:cubicBezTo>
                    <a:pt x="43" y="37"/>
                    <a:pt x="44" y="38"/>
                    <a:pt x="41" y="39"/>
                  </a:cubicBezTo>
                  <a:cubicBezTo>
                    <a:pt x="40" y="40"/>
                    <a:pt x="41" y="38"/>
                    <a:pt x="38" y="39"/>
                  </a:cubicBezTo>
                  <a:cubicBezTo>
                    <a:pt x="35" y="39"/>
                    <a:pt x="30" y="38"/>
                    <a:pt x="29" y="41"/>
                  </a:cubicBezTo>
                  <a:cubicBezTo>
                    <a:pt x="28" y="44"/>
                    <a:pt x="27" y="43"/>
                    <a:pt x="27" y="44"/>
                  </a:cubicBezTo>
                  <a:cubicBezTo>
                    <a:pt x="27" y="45"/>
                    <a:pt x="25" y="43"/>
                    <a:pt x="26" y="46"/>
                  </a:cubicBezTo>
                  <a:cubicBezTo>
                    <a:pt x="28" y="49"/>
                    <a:pt x="26" y="50"/>
                    <a:pt x="28" y="51"/>
                  </a:cubicBezTo>
                  <a:cubicBezTo>
                    <a:pt x="29" y="52"/>
                    <a:pt x="27" y="53"/>
                    <a:pt x="29" y="5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79" name="Google Shape;179;p43"/>
            <p:cNvSpPr/>
            <p:nvPr/>
          </p:nvSpPr>
          <p:spPr>
            <a:xfrm>
              <a:off x="8179403" y="3792873"/>
              <a:ext cx="175557" cy="444618"/>
            </a:xfrm>
            <a:custGeom>
              <a:rect b="b" l="l" r="r" t="t"/>
              <a:pathLst>
                <a:path extrusionOk="0" h="98" w="39">
                  <a:moveTo>
                    <a:pt x="31" y="13"/>
                  </a:moveTo>
                  <a:cubicBezTo>
                    <a:pt x="29" y="12"/>
                    <a:pt x="28" y="13"/>
                    <a:pt x="27" y="12"/>
                  </a:cubicBezTo>
                  <a:cubicBezTo>
                    <a:pt x="27" y="11"/>
                    <a:pt x="26" y="12"/>
                    <a:pt x="26" y="11"/>
                  </a:cubicBezTo>
                  <a:cubicBezTo>
                    <a:pt x="25" y="9"/>
                    <a:pt x="24" y="10"/>
                    <a:pt x="24" y="9"/>
                  </a:cubicBezTo>
                  <a:cubicBezTo>
                    <a:pt x="24" y="7"/>
                    <a:pt x="22" y="8"/>
                    <a:pt x="24" y="6"/>
                  </a:cubicBezTo>
                  <a:cubicBezTo>
                    <a:pt x="25" y="4"/>
                    <a:pt x="24" y="4"/>
                    <a:pt x="23" y="4"/>
                  </a:cubicBezTo>
                  <a:cubicBezTo>
                    <a:pt x="21" y="5"/>
                    <a:pt x="22" y="3"/>
                    <a:pt x="20" y="4"/>
                  </a:cubicBezTo>
                  <a:cubicBezTo>
                    <a:pt x="18" y="4"/>
                    <a:pt x="17" y="0"/>
                    <a:pt x="16" y="1"/>
                  </a:cubicBezTo>
                  <a:cubicBezTo>
                    <a:pt x="15" y="3"/>
                    <a:pt x="14" y="2"/>
                    <a:pt x="14" y="3"/>
                  </a:cubicBezTo>
                  <a:cubicBezTo>
                    <a:pt x="15" y="4"/>
                    <a:pt x="12" y="6"/>
                    <a:pt x="11" y="5"/>
                  </a:cubicBezTo>
                  <a:cubicBezTo>
                    <a:pt x="11" y="4"/>
                    <a:pt x="10" y="4"/>
                    <a:pt x="10" y="6"/>
                  </a:cubicBezTo>
                  <a:cubicBezTo>
                    <a:pt x="10" y="8"/>
                    <a:pt x="9" y="6"/>
                    <a:pt x="8" y="5"/>
                  </a:cubicBezTo>
                  <a:cubicBezTo>
                    <a:pt x="8" y="5"/>
                    <a:pt x="8" y="6"/>
                    <a:pt x="7" y="5"/>
                  </a:cubicBezTo>
                  <a:cubicBezTo>
                    <a:pt x="6" y="3"/>
                    <a:pt x="6" y="7"/>
                    <a:pt x="5" y="7"/>
                  </a:cubicBezTo>
                  <a:cubicBezTo>
                    <a:pt x="4" y="7"/>
                    <a:pt x="5" y="6"/>
                    <a:pt x="3" y="5"/>
                  </a:cubicBezTo>
                  <a:cubicBezTo>
                    <a:pt x="1" y="4"/>
                    <a:pt x="2" y="7"/>
                    <a:pt x="0" y="7"/>
                  </a:cubicBezTo>
                  <a:cubicBezTo>
                    <a:pt x="4" y="11"/>
                    <a:pt x="3" y="13"/>
                    <a:pt x="3" y="12"/>
                  </a:cubicBezTo>
                  <a:cubicBezTo>
                    <a:pt x="4" y="10"/>
                    <a:pt x="4" y="12"/>
                    <a:pt x="4" y="12"/>
                  </a:cubicBezTo>
                  <a:cubicBezTo>
                    <a:pt x="5" y="12"/>
                    <a:pt x="4" y="13"/>
                    <a:pt x="4" y="14"/>
                  </a:cubicBezTo>
                  <a:cubicBezTo>
                    <a:pt x="5" y="14"/>
                    <a:pt x="4" y="14"/>
                    <a:pt x="4" y="15"/>
                  </a:cubicBezTo>
                  <a:cubicBezTo>
                    <a:pt x="5" y="16"/>
                    <a:pt x="5" y="18"/>
                    <a:pt x="6" y="17"/>
                  </a:cubicBezTo>
                  <a:cubicBezTo>
                    <a:pt x="7" y="17"/>
                    <a:pt x="8" y="20"/>
                    <a:pt x="9" y="17"/>
                  </a:cubicBezTo>
                  <a:cubicBezTo>
                    <a:pt x="10" y="16"/>
                    <a:pt x="10" y="16"/>
                    <a:pt x="12" y="17"/>
                  </a:cubicBezTo>
                  <a:cubicBezTo>
                    <a:pt x="14" y="18"/>
                    <a:pt x="14" y="19"/>
                    <a:pt x="12" y="20"/>
                  </a:cubicBezTo>
                  <a:cubicBezTo>
                    <a:pt x="11" y="21"/>
                    <a:pt x="13" y="20"/>
                    <a:pt x="13" y="21"/>
                  </a:cubicBezTo>
                  <a:cubicBezTo>
                    <a:pt x="14" y="22"/>
                    <a:pt x="14" y="21"/>
                    <a:pt x="15" y="22"/>
                  </a:cubicBezTo>
                  <a:cubicBezTo>
                    <a:pt x="16" y="23"/>
                    <a:pt x="14" y="23"/>
                    <a:pt x="14" y="25"/>
                  </a:cubicBezTo>
                  <a:cubicBezTo>
                    <a:pt x="13" y="26"/>
                    <a:pt x="9" y="23"/>
                    <a:pt x="10" y="26"/>
                  </a:cubicBezTo>
                  <a:cubicBezTo>
                    <a:pt x="11" y="27"/>
                    <a:pt x="8" y="26"/>
                    <a:pt x="11" y="29"/>
                  </a:cubicBezTo>
                  <a:cubicBezTo>
                    <a:pt x="14" y="31"/>
                    <a:pt x="15" y="31"/>
                    <a:pt x="16" y="31"/>
                  </a:cubicBezTo>
                  <a:cubicBezTo>
                    <a:pt x="16" y="32"/>
                    <a:pt x="15" y="32"/>
                    <a:pt x="16" y="33"/>
                  </a:cubicBezTo>
                  <a:cubicBezTo>
                    <a:pt x="17" y="35"/>
                    <a:pt x="17" y="33"/>
                    <a:pt x="18" y="36"/>
                  </a:cubicBezTo>
                  <a:cubicBezTo>
                    <a:pt x="19" y="38"/>
                    <a:pt x="20" y="40"/>
                    <a:pt x="22" y="40"/>
                  </a:cubicBezTo>
                  <a:cubicBezTo>
                    <a:pt x="24" y="41"/>
                    <a:pt x="23" y="46"/>
                    <a:pt x="24" y="46"/>
                  </a:cubicBezTo>
                  <a:cubicBezTo>
                    <a:pt x="25" y="45"/>
                    <a:pt x="27" y="49"/>
                    <a:pt x="27" y="48"/>
                  </a:cubicBezTo>
                  <a:cubicBezTo>
                    <a:pt x="28" y="48"/>
                    <a:pt x="28" y="49"/>
                    <a:pt x="27" y="49"/>
                  </a:cubicBezTo>
                  <a:cubicBezTo>
                    <a:pt x="26" y="50"/>
                    <a:pt x="26" y="50"/>
                    <a:pt x="28" y="52"/>
                  </a:cubicBezTo>
                  <a:cubicBezTo>
                    <a:pt x="30" y="54"/>
                    <a:pt x="28" y="55"/>
                    <a:pt x="28" y="57"/>
                  </a:cubicBezTo>
                  <a:cubicBezTo>
                    <a:pt x="28" y="58"/>
                    <a:pt x="27" y="61"/>
                    <a:pt x="27" y="61"/>
                  </a:cubicBezTo>
                  <a:cubicBezTo>
                    <a:pt x="28" y="62"/>
                    <a:pt x="28" y="62"/>
                    <a:pt x="28" y="64"/>
                  </a:cubicBezTo>
                  <a:cubicBezTo>
                    <a:pt x="29" y="66"/>
                    <a:pt x="28" y="67"/>
                    <a:pt x="28" y="69"/>
                  </a:cubicBezTo>
                  <a:cubicBezTo>
                    <a:pt x="29" y="71"/>
                    <a:pt x="29" y="73"/>
                    <a:pt x="27" y="72"/>
                  </a:cubicBezTo>
                  <a:cubicBezTo>
                    <a:pt x="26" y="72"/>
                    <a:pt x="26" y="74"/>
                    <a:pt x="24" y="74"/>
                  </a:cubicBezTo>
                  <a:cubicBezTo>
                    <a:pt x="21" y="74"/>
                    <a:pt x="24" y="77"/>
                    <a:pt x="22" y="76"/>
                  </a:cubicBezTo>
                  <a:cubicBezTo>
                    <a:pt x="20" y="75"/>
                    <a:pt x="19" y="76"/>
                    <a:pt x="20" y="77"/>
                  </a:cubicBezTo>
                  <a:cubicBezTo>
                    <a:pt x="20" y="78"/>
                    <a:pt x="19" y="79"/>
                    <a:pt x="20" y="80"/>
                  </a:cubicBezTo>
                  <a:cubicBezTo>
                    <a:pt x="23" y="82"/>
                    <a:pt x="20" y="82"/>
                    <a:pt x="19" y="81"/>
                  </a:cubicBezTo>
                  <a:cubicBezTo>
                    <a:pt x="19" y="79"/>
                    <a:pt x="17" y="82"/>
                    <a:pt x="16" y="81"/>
                  </a:cubicBezTo>
                  <a:cubicBezTo>
                    <a:pt x="16" y="80"/>
                    <a:pt x="15" y="82"/>
                    <a:pt x="15" y="82"/>
                  </a:cubicBezTo>
                  <a:cubicBezTo>
                    <a:pt x="16" y="84"/>
                    <a:pt x="13" y="83"/>
                    <a:pt x="12" y="84"/>
                  </a:cubicBezTo>
                  <a:cubicBezTo>
                    <a:pt x="13" y="87"/>
                    <a:pt x="14" y="84"/>
                    <a:pt x="15" y="86"/>
                  </a:cubicBezTo>
                  <a:cubicBezTo>
                    <a:pt x="16" y="88"/>
                    <a:pt x="14" y="87"/>
                    <a:pt x="14" y="92"/>
                  </a:cubicBezTo>
                  <a:cubicBezTo>
                    <a:pt x="14" y="96"/>
                    <a:pt x="14" y="98"/>
                    <a:pt x="16" y="95"/>
                  </a:cubicBezTo>
                  <a:cubicBezTo>
                    <a:pt x="18" y="93"/>
                    <a:pt x="19" y="92"/>
                    <a:pt x="21" y="91"/>
                  </a:cubicBezTo>
                  <a:cubicBezTo>
                    <a:pt x="23" y="90"/>
                    <a:pt x="21" y="90"/>
                    <a:pt x="22" y="90"/>
                  </a:cubicBezTo>
                  <a:cubicBezTo>
                    <a:pt x="24" y="89"/>
                    <a:pt x="24" y="82"/>
                    <a:pt x="25" y="83"/>
                  </a:cubicBezTo>
                  <a:cubicBezTo>
                    <a:pt x="26" y="84"/>
                    <a:pt x="26" y="86"/>
                    <a:pt x="30" y="82"/>
                  </a:cubicBezTo>
                  <a:cubicBezTo>
                    <a:pt x="33" y="79"/>
                    <a:pt x="36" y="80"/>
                    <a:pt x="37" y="76"/>
                  </a:cubicBezTo>
                  <a:cubicBezTo>
                    <a:pt x="38" y="73"/>
                    <a:pt x="37" y="70"/>
                    <a:pt x="38" y="70"/>
                  </a:cubicBezTo>
                  <a:cubicBezTo>
                    <a:pt x="39" y="70"/>
                    <a:pt x="38" y="68"/>
                    <a:pt x="37" y="67"/>
                  </a:cubicBezTo>
                  <a:cubicBezTo>
                    <a:pt x="37" y="66"/>
                    <a:pt x="38" y="63"/>
                    <a:pt x="37" y="57"/>
                  </a:cubicBezTo>
                  <a:cubicBezTo>
                    <a:pt x="35" y="51"/>
                    <a:pt x="33" y="51"/>
                    <a:pt x="32" y="49"/>
                  </a:cubicBezTo>
                  <a:cubicBezTo>
                    <a:pt x="32" y="46"/>
                    <a:pt x="31" y="47"/>
                    <a:pt x="28" y="44"/>
                  </a:cubicBezTo>
                  <a:cubicBezTo>
                    <a:pt x="25" y="41"/>
                    <a:pt x="23" y="38"/>
                    <a:pt x="23" y="36"/>
                  </a:cubicBezTo>
                  <a:cubicBezTo>
                    <a:pt x="22" y="34"/>
                    <a:pt x="21" y="35"/>
                    <a:pt x="19" y="32"/>
                  </a:cubicBezTo>
                  <a:cubicBezTo>
                    <a:pt x="18" y="28"/>
                    <a:pt x="20" y="24"/>
                    <a:pt x="22" y="22"/>
                  </a:cubicBezTo>
                  <a:cubicBezTo>
                    <a:pt x="25" y="20"/>
                    <a:pt x="23" y="18"/>
                    <a:pt x="25" y="17"/>
                  </a:cubicBezTo>
                  <a:cubicBezTo>
                    <a:pt x="26" y="16"/>
                    <a:pt x="26" y="17"/>
                    <a:pt x="27" y="16"/>
                  </a:cubicBezTo>
                  <a:cubicBezTo>
                    <a:pt x="28" y="16"/>
                    <a:pt x="27" y="15"/>
                    <a:pt x="28" y="14"/>
                  </a:cubicBezTo>
                  <a:cubicBezTo>
                    <a:pt x="30" y="13"/>
                    <a:pt x="31" y="13"/>
                    <a:pt x="31" y="1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80" name="Google Shape;180;p43"/>
            <p:cNvSpPr/>
            <p:nvPr/>
          </p:nvSpPr>
          <p:spPr>
            <a:xfrm>
              <a:off x="8133605" y="3825314"/>
              <a:ext cx="181281" cy="253794"/>
            </a:xfrm>
            <a:custGeom>
              <a:rect b="b" l="l" r="r" t="t"/>
              <a:pathLst>
                <a:path extrusionOk="0" h="56" w="40">
                  <a:moveTo>
                    <a:pt x="0" y="13"/>
                  </a:moveTo>
                  <a:cubicBezTo>
                    <a:pt x="0" y="15"/>
                    <a:pt x="0" y="13"/>
                    <a:pt x="1" y="14"/>
                  </a:cubicBezTo>
                  <a:cubicBezTo>
                    <a:pt x="3" y="16"/>
                    <a:pt x="0" y="19"/>
                    <a:pt x="2" y="19"/>
                  </a:cubicBezTo>
                  <a:cubicBezTo>
                    <a:pt x="4" y="19"/>
                    <a:pt x="3" y="18"/>
                    <a:pt x="5" y="18"/>
                  </a:cubicBezTo>
                  <a:cubicBezTo>
                    <a:pt x="7" y="19"/>
                    <a:pt x="5" y="20"/>
                    <a:pt x="6" y="21"/>
                  </a:cubicBezTo>
                  <a:cubicBezTo>
                    <a:pt x="7" y="23"/>
                    <a:pt x="4" y="26"/>
                    <a:pt x="5" y="27"/>
                  </a:cubicBezTo>
                  <a:cubicBezTo>
                    <a:pt x="6" y="28"/>
                    <a:pt x="3" y="31"/>
                    <a:pt x="4" y="32"/>
                  </a:cubicBezTo>
                  <a:cubicBezTo>
                    <a:pt x="5" y="32"/>
                    <a:pt x="5" y="32"/>
                    <a:pt x="8" y="29"/>
                  </a:cubicBezTo>
                  <a:cubicBezTo>
                    <a:pt x="11" y="26"/>
                    <a:pt x="10" y="29"/>
                    <a:pt x="12" y="29"/>
                  </a:cubicBezTo>
                  <a:cubicBezTo>
                    <a:pt x="13" y="29"/>
                    <a:pt x="12" y="30"/>
                    <a:pt x="13" y="29"/>
                  </a:cubicBezTo>
                  <a:cubicBezTo>
                    <a:pt x="16" y="28"/>
                    <a:pt x="15" y="25"/>
                    <a:pt x="18" y="26"/>
                  </a:cubicBezTo>
                  <a:cubicBezTo>
                    <a:pt x="20" y="27"/>
                    <a:pt x="20" y="26"/>
                    <a:pt x="21" y="28"/>
                  </a:cubicBezTo>
                  <a:cubicBezTo>
                    <a:pt x="22" y="32"/>
                    <a:pt x="25" y="31"/>
                    <a:pt x="24" y="36"/>
                  </a:cubicBezTo>
                  <a:cubicBezTo>
                    <a:pt x="23" y="41"/>
                    <a:pt x="27" y="41"/>
                    <a:pt x="27" y="42"/>
                  </a:cubicBezTo>
                  <a:cubicBezTo>
                    <a:pt x="27" y="43"/>
                    <a:pt x="29" y="43"/>
                    <a:pt x="28" y="49"/>
                  </a:cubicBezTo>
                  <a:cubicBezTo>
                    <a:pt x="28" y="50"/>
                    <a:pt x="29" y="51"/>
                    <a:pt x="26" y="52"/>
                  </a:cubicBezTo>
                  <a:cubicBezTo>
                    <a:pt x="27" y="55"/>
                    <a:pt x="28" y="52"/>
                    <a:pt x="29" y="54"/>
                  </a:cubicBezTo>
                  <a:cubicBezTo>
                    <a:pt x="30" y="56"/>
                    <a:pt x="32" y="55"/>
                    <a:pt x="31" y="53"/>
                  </a:cubicBezTo>
                  <a:cubicBezTo>
                    <a:pt x="29" y="51"/>
                    <a:pt x="32" y="52"/>
                    <a:pt x="33" y="51"/>
                  </a:cubicBezTo>
                  <a:cubicBezTo>
                    <a:pt x="34" y="50"/>
                    <a:pt x="34" y="53"/>
                    <a:pt x="35" y="52"/>
                  </a:cubicBezTo>
                  <a:cubicBezTo>
                    <a:pt x="36" y="52"/>
                    <a:pt x="37" y="50"/>
                    <a:pt x="37" y="51"/>
                  </a:cubicBezTo>
                  <a:cubicBezTo>
                    <a:pt x="38" y="51"/>
                    <a:pt x="38" y="50"/>
                    <a:pt x="38" y="50"/>
                  </a:cubicBezTo>
                  <a:cubicBezTo>
                    <a:pt x="38" y="48"/>
                    <a:pt x="40" y="47"/>
                    <a:pt x="38" y="45"/>
                  </a:cubicBezTo>
                  <a:cubicBezTo>
                    <a:pt x="36" y="43"/>
                    <a:pt x="36" y="43"/>
                    <a:pt x="37" y="42"/>
                  </a:cubicBezTo>
                  <a:cubicBezTo>
                    <a:pt x="38" y="42"/>
                    <a:pt x="38" y="41"/>
                    <a:pt x="37" y="41"/>
                  </a:cubicBezTo>
                  <a:cubicBezTo>
                    <a:pt x="37" y="42"/>
                    <a:pt x="35" y="38"/>
                    <a:pt x="34" y="39"/>
                  </a:cubicBezTo>
                  <a:cubicBezTo>
                    <a:pt x="33" y="39"/>
                    <a:pt x="34" y="34"/>
                    <a:pt x="32" y="33"/>
                  </a:cubicBezTo>
                  <a:cubicBezTo>
                    <a:pt x="30" y="33"/>
                    <a:pt x="29" y="31"/>
                    <a:pt x="28" y="29"/>
                  </a:cubicBezTo>
                  <a:cubicBezTo>
                    <a:pt x="27" y="26"/>
                    <a:pt x="27" y="28"/>
                    <a:pt x="26" y="26"/>
                  </a:cubicBezTo>
                  <a:cubicBezTo>
                    <a:pt x="25" y="25"/>
                    <a:pt x="26" y="25"/>
                    <a:pt x="26" y="24"/>
                  </a:cubicBezTo>
                  <a:cubicBezTo>
                    <a:pt x="25" y="24"/>
                    <a:pt x="24" y="24"/>
                    <a:pt x="21" y="22"/>
                  </a:cubicBezTo>
                  <a:cubicBezTo>
                    <a:pt x="18" y="19"/>
                    <a:pt x="21" y="20"/>
                    <a:pt x="20" y="19"/>
                  </a:cubicBezTo>
                  <a:cubicBezTo>
                    <a:pt x="19" y="16"/>
                    <a:pt x="23" y="19"/>
                    <a:pt x="24" y="18"/>
                  </a:cubicBezTo>
                  <a:cubicBezTo>
                    <a:pt x="24" y="16"/>
                    <a:pt x="26" y="16"/>
                    <a:pt x="25" y="15"/>
                  </a:cubicBezTo>
                  <a:cubicBezTo>
                    <a:pt x="24" y="14"/>
                    <a:pt x="24" y="15"/>
                    <a:pt x="23" y="14"/>
                  </a:cubicBezTo>
                  <a:cubicBezTo>
                    <a:pt x="23" y="13"/>
                    <a:pt x="21" y="14"/>
                    <a:pt x="22" y="13"/>
                  </a:cubicBezTo>
                  <a:cubicBezTo>
                    <a:pt x="24" y="12"/>
                    <a:pt x="24" y="11"/>
                    <a:pt x="22" y="10"/>
                  </a:cubicBezTo>
                  <a:cubicBezTo>
                    <a:pt x="20" y="9"/>
                    <a:pt x="20" y="9"/>
                    <a:pt x="19" y="10"/>
                  </a:cubicBezTo>
                  <a:cubicBezTo>
                    <a:pt x="18" y="13"/>
                    <a:pt x="17" y="10"/>
                    <a:pt x="16" y="10"/>
                  </a:cubicBezTo>
                  <a:cubicBezTo>
                    <a:pt x="15" y="11"/>
                    <a:pt x="15" y="9"/>
                    <a:pt x="14" y="8"/>
                  </a:cubicBezTo>
                  <a:cubicBezTo>
                    <a:pt x="14" y="7"/>
                    <a:pt x="15" y="7"/>
                    <a:pt x="14" y="7"/>
                  </a:cubicBezTo>
                  <a:cubicBezTo>
                    <a:pt x="14" y="6"/>
                    <a:pt x="15" y="5"/>
                    <a:pt x="14" y="5"/>
                  </a:cubicBezTo>
                  <a:cubicBezTo>
                    <a:pt x="14" y="5"/>
                    <a:pt x="14" y="3"/>
                    <a:pt x="13" y="5"/>
                  </a:cubicBezTo>
                  <a:cubicBezTo>
                    <a:pt x="13" y="6"/>
                    <a:pt x="14" y="4"/>
                    <a:pt x="10" y="0"/>
                  </a:cubicBezTo>
                  <a:cubicBezTo>
                    <a:pt x="9" y="0"/>
                    <a:pt x="6" y="0"/>
                    <a:pt x="8" y="3"/>
                  </a:cubicBezTo>
                  <a:cubicBezTo>
                    <a:pt x="9" y="7"/>
                    <a:pt x="8" y="6"/>
                    <a:pt x="8" y="7"/>
                  </a:cubicBezTo>
                  <a:cubicBezTo>
                    <a:pt x="9" y="8"/>
                    <a:pt x="8" y="9"/>
                    <a:pt x="8" y="8"/>
                  </a:cubicBezTo>
                  <a:cubicBezTo>
                    <a:pt x="7" y="7"/>
                    <a:pt x="6" y="10"/>
                    <a:pt x="5" y="6"/>
                  </a:cubicBezTo>
                  <a:cubicBezTo>
                    <a:pt x="4" y="7"/>
                    <a:pt x="2" y="6"/>
                    <a:pt x="2" y="9"/>
                  </a:cubicBezTo>
                  <a:cubicBezTo>
                    <a:pt x="1" y="12"/>
                    <a:pt x="0" y="9"/>
                    <a:pt x="0" y="1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81" name="Google Shape;181;p43"/>
            <p:cNvSpPr/>
            <p:nvPr/>
          </p:nvSpPr>
          <p:spPr>
            <a:xfrm>
              <a:off x="8179402" y="4050485"/>
              <a:ext cx="129760" cy="122127"/>
            </a:xfrm>
            <a:custGeom>
              <a:rect b="b" l="l" r="r" t="t"/>
              <a:pathLst>
                <a:path extrusionOk="0" h="27" w="29">
                  <a:moveTo>
                    <a:pt x="28" y="0"/>
                  </a:moveTo>
                  <a:cubicBezTo>
                    <a:pt x="28" y="1"/>
                    <a:pt x="27" y="4"/>
                    <a:pt x="27" y="4"/>
                  </a:cubicBezTo>
                  <a:cubicBezTo>
                    <a:pt x="28" y="5"/>
                    <a:pt x="28" y="5"/>
                    <a:pt x="28" y="7"/>
                  </a:cubicBezTo>
                  <a:cubicBezTo>
                    <a:pt x="29" y="9"/>
                    <a:pt x="28" y="10"/>
                    <a:pt x="28" y="12"/>
                  </a:cubicBezTo>
                  <a:cubicBezTo>
                    <a:pt x="29" y="14"/>
                    <a:pt x="29" y="16"/>
                    <a:pt x="27" y="15"/>
                  </a:cubicBezTo>
                  <a:cubicBezTo>
                    <a:pt x="26" y="15"/>
                    <a:pt x="26" y="17"/>
                    <a:pt x="24" y="17"/>
                  </a:cubicBezTo>
                  <a:cubicBezTo>
                    <a:pt x="21" y="17"/>
                    <a:pt x="24" y="20"/>
                    <a:pt x="22" y="19"/>
                  </a:cubicBezTo>
                  <a:cubicBezTo>
                    <a:pt x="20" y="18"/>
                    <a:pt x="19" y="19"/>
                    <a:pt x="20" y="20"/>
                  </a:cubicBezTo>
                  <a:cubicBezTo>
                    <a:pt x="20" y="21"/>
                    <a:pt x="19" y="22"/>
                    <a:pt x="20" y="23"/>
                  </a:cubicBezTo>
                  <a:cubicBezTo>
                    <a:pt x="23" y="25"/>
                    <a:pt x="20" y="25"/>
                    <a:pt x="19" y="24"/>
                  </a:cubicBezTo>
                  <a:cubicBezTo>
                    <a:pt x="19" y="22"/>
                    <a:pt x="17" y="25"/>
                    <a:pt x="16" y="24"/>
                  </a:cubicBezTo>
                  <a:cubicBezTo>
                    <a:pt x="16" y="23"/>
                    <a:pt x="15" y="25"/>
                    <a:pt x="15" y="25"/>
                  </a:cubicBezTo>
                  <a:cubicBezTo>
                    <a:pt x="16" y="27"/>
                    <a:pt x="13" y="26"/>
                    <a:pt x="12" y="27"/>
                  </a:cubicBezTo>
                  <a:cubicBezTo>
                    <a:pt x="11" y="26"/>
                    <a:pt x="10" y="27"/>
                    <a:pt x="9" y="26"/>
                  </a:cubicBezTo>
                  <a:cubicBezTo>
                    <a:pt x="9" y="25"/>
                    <a:pt x="9" y="27"/>
                    <a:pt x="8" y="26"/>
                  </a:cubicBezTo>
                  <a:cubicBezTo>
                    <a:pt x="6" y="25"/>
                    <a:pt x="9" y="25"/>
                    <a:pt x="8" y="23"/>
                  </a:cubicBezTo>
                  <a:cubicBezTo>
                    <a:pt x="6" y="21"/>
                    <a:pt x="7" y="24"/>
                    <a:pt x="7" y="24"/>
                  </a:cubicBezTo>
                  <a:cubicBezTo>
                    <a:pt x="6" y="24"/>
                    <a:pt x="5" y="26"/>
                    <a:pt x="5" y="23"/>
                  </a:cubicBezTo>
                  <a:cubicBezTo>
                    <a:pt x="5" y="21"/>
                    <a:pt x="6" y="22"/>
                    <a:pt x="4" y="19"/>
                  </a:cubicBezTo>
                  <a:cubicBezTo>
                    <a:pt x="2" y="16"/>
                    <a:pt x="4" y="15"/>
                    <a:pt x="3" y="14"/>
                  </a:cubicBezTo>
                  <a:cubicBezTo>
                    <a:pt x="1" y="13"/>
                    <a:pt x="3" y="12"/>
                    <a:pt x="1" y="9"/>
                  </a:cubicBezTo>
                  <a:cubicBezTo>
                    <a:pt x="0" y="6"/>
                    <a:pt x="2" y="8"/>
                    <a:pt x="2" y="7"/>
                  </a:cubicBezTo>
                  <a:cubicBezTo>
                    <a:pt x="2" y="6"/>
                    <a:pt x="3" y="7"/>
                    <a:pt x="4" y="4"/>
                  </a:cubicBezTo>
                  <a:cubicBezTo>
                    <a:pt x="5" y="1"/>
                    <a:pt x="10" y="2"/>
                    <a:pt x="13" y="2"/>
                  </a:cubicBezTo>
                  <a:cubicBezTo>
                    <a:pt x="16" y="1"/>
                    <a:pt x="15" y="3"/>
                    <a:pt x="16" y="2"/>
                  </a:cubicBezTo>
                  <a:cubicBezTo>
                    <a:pt x="17" y="5"/>
                    <a:pt x="18" y="2"/>
                    <a:pt x="19" y="4"/>
                  </a:cubicBezTo>
                  <a:cubicBezTo>
                    <a:pt x="20" y="6"/>
                    <a:pt x="22" y="5"/>
                    <a:pt x="21" y="3"/>
                  </a:cubicBezTo>
                  <a:cubicBezTo>
                    <a:pt x="19" y="1"/>
                    <a:pt x="22" y="2"/>
                    <a:pt x="23" y="1"/>
                  </a:cubicBezTo>
                  <a:cubicBezTo>
                    <a:pt x="24" y="0"/>
                    <a:pt x="24" y="3"/>
                    <a:pt x="25" y="2"/>
                  </a:cubicBezTo>
                  <a:cubicBezTo>
                    <a:pt x="26" y="2"/>
                    <a:pt x="27" y="0"/>
                    <a:pt x="27" y="1"/>
                  </a:cubicBezTo>
                  <a:cubicBezTo>
                    <a:pt x="28" y="1"/>
                    <a:pt x="28" y="0"/>
                    <a:pt x="28"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82" name="Google Shape;182;p43"/>
            <p:cNvSpPr/>
            <p:nvPr/>
          </p:nvSpPr>
          <p:spPr>
            <a:xfrm>
              <a:off x="6589847" y="3531446"/>
              <a:ext cx="496138" cy="492323"/>
            </a:xfrm>
            <a:custGeom>
              <a:rect b="b" l="l" r="r" t="t"/>
              <a:pathLst>
                <a:path extrusionOk="0" h="109" w="110">
                  <a:moveTo>
                    <a:pt x="91" y="87"/>
                  </a:moveTo>
                  <a:cubicBezTo>
                    <a:pt x="88" y="88"/>
                    <a:pt x="86" y="89"/>
                    <a:pt x="83" y="90"/>
                  </a:cubicBezTo>
                  <a:cubicBezTo>
                    <a:pt x="81" y="90"/>
                    <a:pt x="76" y="91"/>
                    <a:pt x="74" y="92"/>
                  </a:cubicBezTo>
                  <a:cubicBezTo>
                    <a:pt x="73" y="93"/>
                    <a:pt x="71" y="96"/>
                    <a:pt x="71" y="97"/>
                  </a:cubicBezTo>
                  <a:cubicBezTo>
                    <a:pt x="68" y="101"/>
                    <a:pt x="64" y="105"/>
                    <a:pt x="61" y="109"/>
                  </a:cubicBezTo>
                  <a:cubicBezTo>
                    <a:pt x="61" y="107"/>
                    <a:pt x="61" y="105"/>
                    <a:pt x="61" y="104"/>
                  </a:cubicBezTo>
                  <a:cubicBezTo>
                    <a:pt x="61" y="103"/>
                    <a:pt x="61" y="102"/>
                    <a:pt x="61" y="102"/>
                  </a:cubicBezTo>
                  <a:cubicBezTo>
                    <a:pt x="61" y="102"/>
                    <a:pt x="51" y="97"/>
                    <a:pt x="50" y="98"/>
                  </a:cubicBezTo>
                  <a:cubicBezTo>
                    <a:pt x="50" y="98"/>
                    <a:pt x="50" y="98"/>
                    <a:pt x="49" y="98"/>
                  </a:cubicBezTo>
                  <a:cubicBezTo>
                    <a:pt x="49" y="98"/>
                    <a:pt x="49" y="98"/>
                    <a:pt x="49" y="98"/>
                  </a:cubicBezTo>
                  <a:cubicBezTo>
                    <a:pt x="49" y="98"/>
                    <a:pt x="49" y="98"/>
                    <a:pt x="49" y="98"/>
                  </a:cubicBezTo>
                  <a:cubicBezTo>
                    <a:pt x="49" y="98"/>
                    <a:pt x="48" y="98"/>
                    <a:pt x="48" y="98"/>
                  </a:cubicBezTo>
                  <a:cubicBezTo>
                    <a:pt x="48" y="98"/>
                    <a:pt x="47" y="97"/>
                    <a:pt x="46" y="97"/>
                  </a:cubicBezTo>
                  <a:cubicBezTo>
                    <a:pt x="46" y="97"/>
                    <a:pt x="45" y="98"/>
                    <a:pt x="45" y="98"/>
                  </a:cubicBezTo>
                  <a:cubicBezTo>
                    <a:pt x="45" y="98"/>
                    <a:pt x="46" y="98"/>
                    <a:pt x="45" y="98"/>
                  </a:cubicBezTo>
                  <a:cubicBezTo>
                    <a:pt x="45" y="99"/>
                    <a:pt x="45" y="100"/>
                    <a:pt x="45" y="101"/>
                  </a:cubicBezTo>
                  <a:cubicBezTo>
                    <a:pt x="45" y="101"/>
                    <a:pt x="45" y="101"/>
                    <a:pt x="45" y="102"/>
                  </a:cubicBezTo>
                  <a:cubicBezTo>
                    <a:pt x="45" y="102"/>
                    <a:pt x="44" y="103"/>
                    <a:pt x="43" y="104"/>
                  </a:cubicBezTo>
                  <a:cubicBezTo>
                    <a:pt x="41" y="97"/>
                    <a:pt x="41" y="102"/>
                    <a:pt x="40" y="99"/>
                  </a:cubicBezTo>
                  <a:cubicBezTo>
                    <a:pt x="40" y="96"/>
                    <a:pt x="36" y="94"/>
                    <a:pt x="36" y="92"/>
                  </a:cubicBezTo>
                  <a:cubicBezTo>
                    <a:pt x="36" y="90"/>
                    <a:pt x="35" y="90"/>
                    <a:pt x="35" y="88"/>
                  </a:cubicBezTo>
                  <a:cubicBezTo>
                    <a:pt x="35" y="86"/>
                    <a:pt x="34" y="87"/>
                    <a:pt x="33" y="85"/>
                  </a:cubicBezTo>
                  <a:cubicBezTo>
                    <a:pt x="32" y="83"/>
                    <a:pt x="31" y="80"/>
                    <a:pt x="29" y="79"/>
                  </a:cubicBezTo>
                  <a:cubicBezTo>
                    <a:pt x="26" y="79"/>
                    <a:pt x="27" y="78"/>
                    <a:pt x="24" y="75"/>
                  </a:cubicBezTo>
                  <a:cubicBezTo>
                    <a:pt x="22" y="71"/>
                    <a:pt x="25" y="73"/>
                    <a:pt x="23" y="70"/>
                  </a:cubicBezTo>
                  <a:cubicBezTo>
                    <a:pt x="22" y="67"/>
                    <a:pt x="25" y="68"/>
                    <a:pt x="23" y="64"/>
                  </a:cubicBezTo>
                  <a:cubicBezTo>
                    <a:pt x="22" y="61"/>
                    <a:pt x="20" y="54"/>
                    <a:pt x="18" y="54"/>
                  </a:cubicBezTo>
                  <a:cubicBezTo>
                    <a:pt x="15" y="53"/>
                    <a:pt x="13" y="50"/>
                    <a:pt x="14" y="49"/>
                  </a:cubicBezTo>
                  <a:cubicBezTo>
                    <a:pt x="15" y="47"/>
                    <a:pt x="14" y="45"/>
                    <a:pt x="12" y="44"/>
                  </a:cubicBezTo>
                  <a:cubicBezTo>
                    <a:pt x="11" y="42"/>
                    <a:pt x="12" y="42"/>
                    <a:pt x="10" y="41"/>
                  </a:cubicBezTo>
                  <a:cubicBezTo>
                    <a:pt x="8" y="38"/>
                    <a:pt x="5" y="28"/>
                    <a:pt x="3" y="28"/>
                  </a:cubicBezTo>
                  <a:cubicBezTo>
                    <a:pt x="0" y="27"/>
                    <a:pt x="0" y="30"/>
                    <a:pt x="1" y="26"/>
                  </a:cubicBezTo>
                  <a:cubicBezTo>
                    <a:pt x="2" y="23"/>
                    <a:pt x="1" y="25"/>
                    <a:pt x="2" y="19"/>
                  </a:cubicBezTo>
                  <a:cubicBezTo>
                    <a:pt x="3" y="19"/>
                    <a:pt x="7" y="20"/>
                    <a:pt x="8" y="20"/>
                  </a:cubicBezTo>
                  <a:cubicBezTo>
                    <a:pt x="10" y="20"/>
                    <a:pt x="10" y="17"/>
                    <a:pt x="12" y="16"/>
                  </a:cubicBezTo>
                  <a:cubicBezTo>
                    <a:pt x="12" y="15"/>
                    <a:pt x="15" y="16"/>
                    <a:pt x="16" y="15"/>
                  </a:cubicBezTo>
                  <a:cubicBezTo>
                    <a:pt x="16" y="14"/>
                    <a:pt x="16" y="13"/>
                    <a:pt x="16" y="13"/>
                  </a:cubicBezTo>
                  <a:cubicBezTo>
                    <a:pt x="17" y="12"/>
                    <a:pt x="18" y="12"/>
                    <a:pt x="18" y="11"/>
                  </a:cubicBezTo>
                  <a:cubicBezTo>
                    <a:pt x="18" y="11"/>
                    <a:pt x="13" y="5"/>
                    <a:pt x="13" y="5"/>
                  </a:cubicBezTo>
                  <a:cubicBezTo>
                    <a:pt x="13" y="4"/>
                    <a:pt x="15" y="4"/>
                    <a:pt x="16" y="4"/>
                  </a:cubicBezTo>
                  <a:cubicBezTo>
                    <a:pt x="17" y="3"/>
                    <a:pt x="23" y="2"/>
                    <a:pt x="24" y="0"/>
                  </a:cubicBezTo>
                  <a:cubicBezTo>
                    <a:pt x="26" y="1"/>
                    <a:pt x="29" y="1"/>
                    <a:pt x="31" y="2"/>
                  </a:cubicBezTo>
                  <a:cubicBezTo>
                    <a:pt x="33" y="2"/>
                    <a:pt x="34" y="4"/>
                    <a:pt x="36" y="6"/>
                  </a:cubicBezTo>
                  <a:cubicBezTo>
                    <a:pt x="37" y="6"/>
                    <a:pt x="38" y="7"/>
                    <a:pt x="39" y="7"/>
                  </a:cubicBezTo>
                  <a:cubicBezTo>
                    <a:pt x="41" y="9"/>
                    <a:pt x="43" y="10"/>
                    <a:pt x="44" y="12"/>
                  </a:cubicBezTo>
                  <a:cubicBezTo>
                    <a:pt x="46" y="13"/>
                    <a:pt x="52" y="20"/>
                    <a:pt x="53" y="20"/>
                  </a:cubicBezTo>
                  <a:cubicBezTo>
                    <a:pt x="54" y="21"/>
                    <a:pt x="62" y="21"/>
                    <a:pt x="63" y="21"/>
                  </a:cubicBezTo>
                  <a:cubicBezTo>
                    <a:pt x="63" y="21"/>
                    <a:pt x="67" y="21"/>
                    <a:pt x="67" y="22"/>
                  </a:cubicBezTo>
                  <a:cubicBezTo>
                    <a:pt x="68" y="22"/>
                    <a:pt x="68" y="24"/>
                    <a:pt x="68" y="24"/>
                  </a:cubicBezTo>
                  <a:cubicBezTo>
                    <a:pt x="69" y="25"/>
                    <a:pt x="72" y="25"/>
                    <a:pt x="72" y="25"/>
                  </a:cubicBezTo>
                  <a:cubicBezTo>
                    <a:pt x="74" y="28"/>
                    <a:pt x="75" y="29"/>
                    <a:pt x="75" y="30"/>
                  </a:cubicBezTo>
                  <a:cubicBezTo>
                    <a:pt x="75" y="31"/>
                    <a:pt x="77" y="30"/>
                    <a:pt x="77" y="32"/>
                  </a:cubicBezTo>
                  <a:cubicBezTo>
                    <a:pt x="77" y="34"/>
                    <a:pt x="81" y="36"/>
                    <a:pt x="81" y="37"/>
                  </a:cubicBezTo>
                  <a:cubicBezTo>
                    <a:pt x="82" y="38"/>
                    <a:pt x="80" y="36"/>
                    <a:pt x="81" y="38"/>
                  </a:cubicBezTo>
                  <a:cubicBezTo>
                    <a:pt x="82" y="40"/>
                    <a:pt x="80" y="41"/>
                    <a:pt x="81" y="43"/>
                  </a:cubicBezTo>
                  <a:cubicBezTo>
                    <a:pt x="82" y="44"/>
                    <a:pt x="81" y="44"/>
                    <a:pt x="82" y="45"/>
                  </a:cubicBezTo>
                  <a:cubicBezTo>
                    <a:pt x="84" y="46"/>
                    <a:pt x="83" y="48"/>
                    <a:pt x="85" y="50"/>
                  </a:cubicBezTo>
                  <a:cubicBezTo>
                    <a:pt x="85" y="51"/>
                    <a:pt x="86" y="51"/>
                    <a:pt x="86" y="51"/>
                  </a:cubicBezTo>
                  <a:cubicBezTo>
                    <a:pt x="86" y="53"/>
                    <a:pt x="86" y="53"/>
                    <a:pt x="88" y="54"/>
                  </a:cubicBezTo>
                  <a:cubicBezTo>
                    <a:pt x="90" y="56"/>
                    <a:pt x="90" y="56"/>
                    <a:pt x="90" y="59"/>
                  </a:cubicBezTo>
                  <a:cubicBezTo>
                    <a:pt x="91" y="61"/>
                    <a:pt x="90" y="61"/>
                    <a:pt x="96" y="62"/>
                  </a:cubicBezTo>
                  <a:cubicBezTo>
                    <a:pt x="102" y="63"/>
                    <a:pt x="107" y="66"/>
                    <a:pt x="108" y="63"/>
                  </a:cubicBezTo>
                  <a:cubicBezTo>
                    <a:pt x="108" y="64"/>
                    <a:pt x="110" y="67"/>
                    <a:pt x="110" y="68"/>
                  </a:cubicBezTo>
                  <a:cubicBezTo>
                    <a:pt x="110" y="69"/>
                    <a:pt x="109" y="71"/>
                    <a:pt x="109" y="72"/>
                  </a:cubicBezTo>
                  <a:cubicBezTo>
                    <a:pt x="109" y="73"/>
                    <a:pt x="107" y="80"/>
                    <a:pt x="107" y="81"/>
                  </a:cubicBezTo>
                  <a:cubicBezTo>
                    <a:pt x="106" y="82"/>
                    <a:pt x="101" y="83"/>
                    <a:pt x="99" y="84"/>
                  </a:cubicBezTo>
                  <a:cubicBezTo>
                    <a:pt x="96" y="85"/>
                    <a:pt x="94" y="86"/>
                    <a:pt x="91" y="8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83" name="Google Shape;183;p43"/>
            <p:cNvSpPr/>
            <p:nvPr/>
          </p:nvSpPr>
          <p:spPr>
            <a:xfrm>
              <a:off x="6689075" y="3369244"/>
              <a:ext cx="230896" cy="257610"/>
            </a:xfrm>
            <a:custGeom>
              <a:rect b="b" l="l" r="r" t="t"/>
              <a:pathLst>
                <a:path extrusionOk="0" h="57" w="51">
                  <a:moveTo>
                    <a:pt x="31" y="2"/>
                  </a:moveTo>
                  <a:cubicBezTo>
                    <a:pt x="32" y="5"/>
                    <a:pt x="34" y="7"/>
                    <a:pt x="34" y="9"/>
                  </a:cubicBezTo>
                  <a:cubicBezTo>
                    <a:pt x="34" y="11"/>
                    <a:pt x="39" y="10"/>
                    <a:pt x="40" y="11"/>
                  </a:cubicBezTo>
                  <a:cubicBezTo>
                    <a:pt x="40" y="12"/>
                    <a:pt x="37" y="11"/>
                    <a:pt x="38" y="14"/>
                  </a:cubicBezTo>
                  <a:cubicBezTo>
                    <a:pt x="40" y="17"/>
                    <a:pt x="35" y="18"/>
                    <a:pt x="35" y="22"/>
                  </a:cubicBezTo>
                  <a:cubicBezTo>
                    <a:pt x="34" y="26"/>
                    <a:pt x="38" y="25"/>
                    <a:pt x="39" y="29"/>
                  </a:cubicBezTo>
                  <a:cubicBezTo>
                    <a:pt x="39" y="32"/>
                    <a:pt x="44" y="33"/>
                    <a:pt x="46" y="36"/>
                  </a:cubicBezTo>
                  <a:cubicBezTo>
                    <a:pt x="48" y="40"/>
                    <a:pt x="46" y="42"/>
                    <a:pt x="47" y="44"/>
                  </a:cubicBezTo>
                  <a:cubicBezTo>
                    <a:pt x="48" y="46"/>
                    <a:pt x="48" y="48"/>
                    <a:pt x="49" y="48"/>
                  </a:cubicBezTo>
                  <a:cubicBezTo>
                    <a:pt x="50" y="49"/>
                    <a:pt x="51" y="49"/>
                    <a:pt x="51" y="51"/>
                  </a:cubicBezTo>
                  <a:cubicBezTo>
                    <a:pt x="50" y="52"/>
                    <a:pt x="47" y="49"/>
                    <a:pt x="48" y="51"/>
                  </a:cubicBezTo>
                  <a:cubicBezTo>
                    <a:pt x="47" y="51"/>
                    <a:pt x="45" y="50"/>
                    <a:pt x="44" y="51"/>
                  </a:cubicBezTo>
                  <a:cubicBezTo>
                    <a:pt x="43" y="52"/>
                    <a:pt x="42" y="56"/>
                    <a:pt x="41" y="57"/>
                  </a:cubicBezTo>
                  <a:cubicBezTo>
                    <a:pt x="40" y="57"/>
                    <a:pt x="32" y="57"/>
                    <a:pt x="31" y="56"/>
                  </a:cubicBezTo>
                  <a:cubicBezTo>
                    <a:pt x="30" y="56"/>
                    <a:pt x="24" y="49"/>
                    <a:pt x="22" y="48"/>
                  </a:cubicBezTo>
                  <a:cubicBezTo>
                    <a:pt x="21" y="46"/>
                    <a:pt x="19" y="45"/>
                    <a:pt x="17" y="43"/>
                  </a:cubicBezTo>
                  <a:cubicBezTo>
                    <a:pt x="16" y="43"/>
                    <a:pt x="15" y="42"/>
                    <a:pt x="14" y="42"/>
                  </a:cubicBezTo>
                  <a:cubicBezTo>
                    <a:pt x="12" y="40"/>
                    <a:pt x="11" y="38"/>
                    <a:pt x="9" y="38"/>
                  </a:cubicBezTo>
                  <a:cubicBezTo>
                    <a:pt x="7" y="37"/>
                    <a:pt x="4" y="37"/>
                    <a:pt x="2" y="36"/>
                  </a:cubicBezTo>
                  <a:cubicBezTo>
                    <a:pt x="3" y="36"/>
                    <a:pt x="3" y="36"/>
                    <a:pt x="3" y="36"/>
                  </a:cubicBezTo>
                  <a:cubicBezTo>
                    <a:pt x="3" y="34"/>
                    <a:pt x="2" y="35"/>
                    <a:pt x="1" y="35"/>
                  </a:cubicBezTo>
                  <a:cubicBezTo>
                    <a:pt x="1" y="35"/>
                    <a:pt x="1" y="34"/>
                    <a:pt x="1" y="34"/>
                  </a:cubicBezTo>
                  <a:cubicBezTo>
                    <a:pt x="1" y="34"/>
                    <a:pt x="2" y="34"/>
                    <a:pt x="2" y="34"/>
                  </a:cubicBezTo>
                  <a:cubicBezTo>
                    <a:pt x="2" y="34"/>
                    <a:pt x="2" y="34"/>
                    <a:pt x="2" y="33"/>
                  </a:cubicBezTo>
                  <a:cubicBezTo>
                    <a:pt x="1" y="32"/>
                    <a:pt x="1" y="30"/>
                    <a:pt x="0" y="28"/>
                  </a:cubicBezTo>
                  <a:cubicBezTo>
                    <a:pt x="2" y="26"/>
                    <a:pt x="5" y="25"/>
                    <a:pt x="7" y="24"/>
                  </a:cubicBezTo>
                  <a:cubicBezTo>
                    <a:pt x="8" y="23"/>
                    <a:pt x="10" y="22"/>
                    <a:pt x="12" y="21"/>
                  </a:cubicBezTo>
                  <a:cubicBezTo>
                    <a:pt x="12" y="20"/>
                    <a:pt x="13" y="19"/>
                    <a:pt x="13" y="18"/>
                  </a:cubicBezTo>
                  <a:cubicBezTo>
                    <a:pt x="13" y="18"/>
                    <a:pt x="13" y="18"/>
                    <a:pt x="13" y="18"/>
                  </a:cubicBezTo>
                  <a:cubicBezTo>
                    <a:pt x="13" y="18"/>
                    <a:pt x="13" y="18"/>
                    <a:pt x="13" y="17"/>
                  </a:cubicBezTo>
                  <a:cubicBezTo>
                    <a:pt x="13" y="17"/>
                    <a:pt x="13" y="16"/>
                    <a:pt x="13" y="15"/>
                  </a:cubicBezTo>
                  <a:cubicBezTo>
                    <a:pt x="13" y="14"/>
                    <a:pt x="14" y="12"/>
                    <a:pt x="14" y="11"/>
                  </a:cubicBezTo>
                  <a:cubicBezTo>
                    <a:pt x="13" y="10"/>
                    <a:pt x="13" y="9"/>
                    <a:pt x="13" y="7"/>
                  </a:cubicBezTo>
                  <a:cubicBezTo>
                    <a:pt x="14" y="6"/>
                    <a:pt x="15" y="6"/>
                    <a:pt x="16" y="6"/>
                  </a:cubicBezTo>
                  <a:cubicBezTo>
                    <a:pt x="17" y="5"/>
                    <a:pt x="18" y="3"/>
                    <a:pt x="19" y="2"/>
                  </a:cubicBezTo>
                  <a:cubicBezTo>
                    <a:pt x="20" y="2"/>
                    <a:pt x="20" y="1"/>
                    <a:pt x="21" y="0"/>
                  </a:cubicBezTo>
                  <a:cubicBezTo>
                    <a:pt x="21" y="0"/>
                    <a:pt x="21" y="0"/>
                    <a:pt x="21" y="0"/>
                  </a:cubicBezTo>
                  <a:cubicBezTo>
                    <a:pt x="21" y="0"/>
                    <a:pt x="21" y="0"/>
                    <a:pt x="21" y="0"/>
                  </a:cubicBezTo>
                  <a:cubicBezTo>
                    <a:pt x="22" y="0"/>
                    <a:pt x="22" y="1"/>
                    <a:pt x="22" y="1"/>
                  </a:cubicBezTo>
                  <a:cubicBezTo>
                    <a:pt x="22" y="1"/>
                    <a:pt x="22" y="0"/>
                    <a:pt x="22" y="0"/>
                  </a:cubicBezTo>
                  <a:cubicBezTo>
                    <a:pt x="23" y="0"/>
                    <a:pt x="23" y="0"/>
                    <a:pt x="23" y="0"/>
                  </a:cubicBezTo>
                  <a:cubicBezTo>
                    <a:pt x="24" y="0"/>
                    <a:pt x="24" y="1"/>
                    <a:pt x="25" y="1"/>
                  </a:cubicBezTo>
                  <a:cubicBezTo>
                    <a:pt x="27" y="2"/>
                    <a:pt x="27" y="0"/>
                    <a:pt x="28" y="1"/>
                  </a:cubicBezTo>
                  <a:cubicBezTo>
                    <a:pt x="29" y="1"/>
                    <a:pt x="28" y="2"/>
                    <a:pt x="29" y="3"/>
                  </a:cubicBezTo>
                  <a:cubicBezTo>
                    <a:pt x="29" y="3"/>
                    <a:pt x="30" y="2"/>
                    <a:pt x="30" y="2"/>
                  </a:cubicBezTo>
                  <a:cubicBezTo>
                    <a:pt x="31" y="2"/>
                    <a:pt x="31" y="2"/>
                    <a:pt x="31"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84" name="Google Shape;184;p43"/>
            <p:cNvSpPr/>
            <p:nvPr/>
          </p:nvSpPr>
          <p:spPr>
            <a:xfrm>
              <a:off x="6774945" y="3924543"/>
              <a:ext cx="251886" cy="190823"/>
            </a:xfrm>
            <a:custGeom>
              <a:rect b="b" l="l" r="r" t="t"/>
              <a:pathLst>
                <a:path extrusionOk="0" h="42" w="56">
                  <a:moveTo>
                    <a:pt x="50" y="0"/>
                  </a:moveTo>
                  <a:cubicBezTo>
                    <a:pt x="50" y="1"/>
                    <a:pt x="49" y="2"/>
                    <a:pt x="49" y="3"/>
                  </a:cubicBezTo>
                  <a:cubicBezTo>
                    <a:pt x="50" y="5"/>
                    <a:pt x="52" y="8"/>
                    <a:pt x="53" y="10"/>
                  </a:cubicBezTo>
                  <a:cubicBezTo>
                    <a:pt x="54" y="11"/>
                    <a:pt x="53" y="11"/>
                    <a:pt x="54" y="13"/>
                  </a:cubicBezTo>
                  <a:cubicBezTo>
                    <a:pt x="54" y="14"/>
                    <a:pt x="55" y="15"/>
                    <a:pt x="56" y="15"/>
                  </a:cubicBezTo>
                  <a:cubicBezTo>
                    <a:pt x="48" y="19"/>
                    <a:pt x="54" y="22"/>
                    <a:pt x="50" y="23"/>
                  </a:cubicBezTo>
                  <a:cubicBezTo>
                    <a:pt x="48" y="23"/>
                    <a:pt x="50" y="24"/>
                    <a:pt x="45" y="25"/>
                  </a:cubicBezTo>
                  <a:cubicBezTo>
                    <a:pt x="41" y="26"/>
                    <a:pt x="41" y="28"/>
                    <a:pt x="40" y="27"/>
                  </a:cubicBezTo>
                  <a:cubicBezTo>
                    <a:pt x="35" y="27"/>
                    <a:pt x="34" y="34"/>
                    <a:pt x="30" y="32"/>
                  </a:cubicBezTo>
                  <a:cubicBezTo>
                    <a:pt x="27" y="31"/>
                    <a:pt x="26" y="37"/>
                    <a:pt x="20" y="36"/>
                  </a:cubicBezTo>
                  <a:cubicBezTo>
                    <a:pt x="16" y="36"/>
                    <a:pt x="17" y="39"/>
                    <a:pt x="15" y="39"/>
                  </a:cubicBezTo>
                  <a:cubicBezTo>
                    <a:pt x="13" y="39"/>
                    <a:pt x="15" y="41"/>
                    <a:pt x="12" y="40"/>
                  </a:cubicBezTo>
                  <a:cubicBezTo>
                    <a:pt x="10" y="40"/>
                    <a:pt x="11" y="41"/>
                    <a:pt x="10" y="41"/>
                  </a:cubicBezTo>
                  <a:cubicBezTo>
                    <a:pt x="9" y="41"/>
                    <a:pt x="9" y="42"/>
                    <a:pt x="8" y="41"/>
                  </a:cubicBezTo>
                  <a:cubicBezTo>
                    <a:pt x="6" y="40"/>
                    <a:pt x="6" y="42"/>
                    <a:pt x="5" y="40"/>
                  </a:cubicBezTo>
                  <a:cubicBezTo>
                    <a:pt x="5" y="37"/>
                    <a:pt x="4" y="38"/>
                    <a:pt x="4" y="36"/>
                  </a:cubicBezTo>
                  <a:cubicBezTo>
                    <a:pt x="5" y="34"/>
                    <a:pt x="3" y="33"/>
                    <a:pt x="3" y="30"/>
                  </a:cubicBezTo>
                  <a:cubicBezTo>
                    <a:pt x="3" y="28"/>
                    <a:pt x="2" y="28"/>
                    <a:pt x="2" y="26"/>
                  </a:cubicBezTo>
                  <a:cubicBezTo>
                    <a:pt x="2" y="25"/>
                    <a:pt x="0" y="25"/>
                    <a:pt x="1" y="24"/>
                  </a:cubicBezTo>
                  <a:cubicBezTo>
                    <a:pt x="3" y="23"/>
                    <a:pt x="1" y="23"/>
                    <a:pt x="1" y="21"/>
                  </a:cubicBezTo>
                  <a:cubicBezTo>
                    <a:pt x="2" y="20"/>
                    <a:pt x="2" y="19"/>
                    <a:pt x="2" y="17"/>
                  </a:cubicBezTo>
                  <a:cubicBezTo>
                    <a:pt x="3" y="16"/>
                    <a:pt x="4" y="15"/>
                    <a:pt x="4" y="15"/>
                  </a:cubicBezTo>
                  <a:cubicBezTo>
                    <a:pt x="4" y="14"/>
                    <a:pt x="4" y="14"/>
                    <a:pt x="4" y="14"/>
                  </a:cubicBezTo>
                  <a:cubicBezTo>
                    <a:pt x="4" y="13"/>
                    <a:pt x="4" y="12"/>
                    <a:pt x="4" y="11"/>
                  </a:cubicBezTo>
                  <a:cubicBezTo>
                    <a:pt x="5" y="11"/>
                    <a:pt x="4" y="11"/>
                    <a:pt x="4" y="11"/>
                  </a:cubicBezTo>
                  <a:cubicBezTo>
                    <a:pt x="4" y="11"/>
                    <a:pt x="5" y="10"/>
                    <a:pt x="5" y="10"/>
                  </a:cubicBezTo>
                  <a:cubicBezTo>
                    <a:pt x="6" y="10"/>
                    <a:pt x="7" y="11"/>
                    <a:pt x="7" y="11"/>
                  </a:cubicBezTo>
                  <a:cubicBezTo>
                    <a:pt x="7" y="11"/>
                    <a:pt x="8" y="11"/>
                    <a:pt x="8" y="11"/>
                  </a:cubicBezTo>
                  <a:cubicBezTo>
                    <a:pt x="8" y="11"/>
                    <a:pt x="8" y="11"/>
                    <a:pt x="8" y="11"/>
                  </a:cubicBezTo>
                  <a:cubicBezTo>
                    <a:pt x="8" y="11"/>
                    <a:pt x="8" y="11"/>
                    <a:pt x="8" y="11"/>
                  </a:cubicBezTo>
                  <a:cubicBezTo>
                    <a:pt x="9" y="11"/>
                    <a:pt x="9" y="11"/>
                    <a:pt x="9" y="11"/>
                  </a:cubicBezTo>
                  <a:cubicBezTo>
                    <a:pt x="10" y="10"/>
                    <a:pt x="20" y="15"/>
                    <a:pt x="20" y="15"/>
                  </a:cubicBezTo>
                  <a:cubicBezTo>
                    <a:pt x="20" y="15"/>
                    <a:pt x="20" y="16"/>
                    <a:pt x="20" y="17"/>
                  </a:cubicBezTo>
                  <a:cubicBezTo>
                    <a:pt x="20" y="18"/>
                    <a:pt x="20" y="20"/>
                    <a:pt x="20" y="22"/>
                  </a:cubicBezTo>
                  <a:cubicBezTo>
                    <a:pt x="23" y="18"/>
                    <a:pt x="27" y="14"/>
                    <a:pt x="30" y="10"/>
                  </a:cubicBezTo>
                  <a:cubicBezTo>
                    <a:pt x="30" y="9"/>
                    <a:pt x="32" y="6"/>
                    <a:pt x="33" y="5"/>
                  </a:cubicBezTo>
                  <a:cubicBezTo>
                    <a:pt x="35" y="4"/>
                    <a:pt x="40" y="3"/>
                    <a:pt x="42" y="3"/>
                  </a:cubicBezTo>
                  <a:cubicBezTo>
                    <a:pt x="45" y="2"/>
                    <a:pt x="47" y="1"/>
                    <a:pt x="50"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85" name="Google Shape;185;p43"/>
            <p:cNvSpPr/>
            <p:nvPr/>
          </p:nvSpPr>
          <p:spPr>
            <a:xfrm>
              <a:off x="5988756" y="3504731"/>
              <a:ext cx="383555" cy="406453"/>
            </a:xfrm>
            <a:custGeom>
              <a:rect b="b" l="l" r="r" t="t"/>
              <a:pathLst>
                <a:path extrusionOk="0" h="90" w="85">
                  <a:moveTo>
                    <a:pt x="78" y="90"/>
                  </a:moveTo>
                  <a:cubicBezTo>
                    <a:pt x="78" y="87"/>
                    <a:pt x="78" y="87"/>
                    <a:pt x="78" y="87"/>
                  </a:cubicBezTo>
                  <a:cubicBezTo>
                    <a:pt x="84" y="87"/>
                    <a:pt x="84" y="87"/>
                    <a:pt x="84" y="87"/>
                  </a:cubicBezTo>
                  <a:cubicBezTo>
                    <a:pt x="84" y="74"/>
                    <a:pt x="84" y="74"/>
                    <a:pt x="84" y="74"/>
                  </a:cubicBezTo>
                  <a:cubicBezTo>
                    <a:pt x="84" y="25"/>
                    <a:pt x="84" y="25"/>
                    <a:pt x="84" y="25"/>
                  </a:cubicBezTo>
                  <a:cubicBezTo>
                    <a:pt x="84" y="23"/>
                    <a:pt x="81" y="22"/>
                    <a:pt x="83" y="18"/>
                  </a:cubicBezTo>
                  <a:cubicBezTo>
                    <a:pt x="85" y="15"/>
                    <a:pt x="82" y="13"/>
                    <a:pt x="84" y="11"/>
                  </a:cubicBezTo>
                  <a:cubicBezTo>
                    <a:pt x="84" y="11"/>
                    <a:pt x="84" y="10"/>
                    <a:pt x="84" y="10"/>
                  </a:cubicBezTo>
                  <a:cubicBezTo>
                    <a:pt x="84" y="9"/>
                    <a:pt x="84" y="7"/>
                    <a:pt x="81" y="7"/>
                  </a:cubicBezTo>
                  <a:cubicBezTo>
                    <a:pt x="78" y="7"/>
                    <a:pt x="79" y="7"/>
                    <a:pt x="76" y="6"/>
                  </a:cubicBezTo>
                  <a:cubicBezTo>
                    <a:pt x="73" y="6"/>
                    <a:pt x="76" y="4"/>
                    <a:pt x="71" y="2"/>
                  </a:cubicBezTo>
                  <a:cubicBezTo>
                    <a:pt x="67" y="0"/>
                    <a:pt x="66" y="1"/>
                    <a:pt x="65" y="2"/>
                  </a:cubicBezTo>
                  <a:cubicBezTo>
                    <a:pt x="64" y="3"/>
                    <a:pt x="63" y="1"/>
                    <a:pt x="58" y="6"/>
                  </a:cubicBezTo>
                  <a:cubicBezTo>
                    <a:pt x="56" y="9"/>
                    <a:pt x="60" y="13"/>
                    <a:pt x="57" y="16"/>
                  </a:cubicBezTo>
                  <a:cubicBezTo>
                    <a:pt x="54" y="20"/>
                    <a:pt x="52" y="20"/>
                    <a:pt x="50" y="17"/>
                  </a:cubicBezTo>
                  <a:cubicBezTo>
                    <a:pt x="48" y="15"/>
                    <a:pt x="44" y="13"/>
                    <a:pt x="40" y="13"/>
                  </a:cubicBezTo>
                  <a:cubicBezTo>
                    <a:pt x="37" y="12"/>
                    <a:pt x="35" y="12"/>
                    <a:pt x="34" y="8"/>
                  </a:cubicBezTo>
                  <a:cubicBezTo>
                    <a:pt x="33" y="3"/>
                    <a:pt x="30" y="5"/>
                    <a:pt x="28" y="3"/>
                  </a:cubicBezTo>
                  <a:cubicBezTo>
                    <a:pt x="27" y="2"/>
                    <a:pt x="23" y="1"/>
                    <a:pt x="20" y="2"/>
                  </a:cubicBezTo>
                  <a:cubicBezTo>
                    <a:pt x="18" y="2"/>
                    <a:pt x="15" y="0"/>
                    <a:pt x="14" y="0"/>
                  </a:cubicBezTo>
                  <a:cubicBezTo>
                    <a:pt x="12" y="3"/>
                    <a:pt x="15" y="4"/>
                    <a:pt x="13" y="5"/>
                  </a:cubicBezTo>
                  <a:cubicBezTo>
                    <a:pt x="11" y="6"/>
                    <a:pt x="10" y="7"/>
                    <a:pt x="7" y="9"/>
                  </a:cubicBezTo>
                  <a:cubicBezTo>
                    <a:pt x="4" y="12"/>
                    <a:pt x="10" y="15"/>
                    <a:pt x="3" y="19"/>
                  </a:cubicBezTo>
                  <a:cubicBezTo>
                    <a:pt x="6" y="28"/>
                    <a:pt x="4" y="30"/>
                    <a:pt x="5" y="34"/>
                  </a:cubicBezTo>
                  <a:cubicBezTo>
                    <a:pt x="6" y="37"/>
                    <a:pt x="4" y="38"/>
                    <a:pt x="5" y="41"/>
                  </a:cubicBezTo>
                  <a:cubicBezTo>
                    <a:pt x="6" y="46"/>
                    <a:pt x="0" y="44"/>
                    <a:pt x="4" y="49"/>
                  </a:cubicBezTo>
                  <a:cubicBezTo>
                    <a:pt x="7" y="54"/>
                    <a:pt x="5" y="53"/>
                    <a:pt x="6" y="56"/>
                  </a:cubicBezTo>
                  <a:cubicBezTo>
                    <a:pt x="8" y="59"/>
                    <a:pt x="8" y="56"/>
                    <a:pt x="12" y="58"/>
                  </a:cubicBezTo>
                  <a:cubicBezTo>
                    <a:pt x="15" y="60"/>
                    <a:pt x="14" y="60"/>
                    <a:pt x="16" y="64"/>
                  </a:cubicBezTo>
                  <a:cubicBezTo>
                    <a:pt x="18" y="66"/>
                    <a:pt x="24" y="65"/>
                    <a:pt x="26" y="68"/>
                  </a:cubicBezTo>
                  <a:cubicBezTo>
                    <a:pt x="28" y="71"/>
                    <a:pt x="27" y="70"/>
                    <a:pt x="31" y="67"/>
                  </a:cubicBezTo>
                  <a:cubicBezTo>
                    <a:pt x="33" y="66"/>
                    <a:pt x="36" y="64"/>
                    <a:pt x="37" y="64"/>
                  </a:cubicBezTo>
                  <a:cubicBezTo>
                    <a:pt x="51" y="72"/>
                    <a:pt x="78" y="90"/>
                    <a:pt x="78" y="9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86" name="Google Shape;186;p43"/>
            <p:cNvSpPr/>
            <p:nvPr/>
          </p:nvSpPr>
          <p:spPr>
            <a:xfrm>
              <a:off x="6536419" y="3422678"/>
              <a:ext cx="53429" cy="36257"/>
            </a:xfrm>
            <a:custGeom>
              <a:rect b="b" l="l" r="r" t="t"/>
              <a:pathLst>
                <a:path extrusionOk="0" h="8" w="12">
                  <a:moveTo>
                    <a:pt x="1" y="6"/>
                  </a:moveTo>
                  <a:cubicBezTo>
                    <a:pt x="0" y="4"/>
                    <a:pt x="0" y="4"/>
                    <a:pt x="0" y="4"/>
                  </a:cubicBezTo>
                  <a:cubicBezTo>
                    <a:pt x="1" y="5"/>
                    <a:pt x="1" y="3"/>
                    <a:pt x="3" y="4"/>
                  </a:cubicBezTo>
                  <a:cubicBezTo>
                    <a:pt x="4" y="4"/>
                    <a:pt x="2" y="2"/>
                    <a:pt x="5" y="2"/>
                  </a:cubicBezTo>
                  <a:cubicBezTo>
                    <a:pt x="8" y="3"/>
                    <a:pt x="10" y="1"/>
                    <a:pt x="11" y="0"/>
                  </a:cubicBezTo>
                  <a:cubicBezTo>
                    <a:pt x="12" y="0"/>
                    <a:pt x="12" y="0"/>
                    <a:pt x="11" y="1"/>
                  </a:cubicBezTo>
                  <a:cubicBezTo>
                    <a:pt x="9" y="3"/>
                    <a:pt x="8" y="3"/>
                    <a:pt x="9" y="4"/>
                  </a:cubicBezTo>
                  <a:cubicBezTo>
                    <a:pt x="10" y="5"/>
                    <a:pt x="8" y="4"/>
                    <a:pt x="7" y="5"/>
                  </a:cubicBezTo>
                  <a:cubicBezTo>
                    <a:pt x="6" y="7"/>
                    <a:pt x="4" y="7"/>
                    <a:pt x="4" y="7"/>
                  </a:cubicBezTo>
                  <a:cubicBezTo>
                    <a:pt x="4" y="8"/>
                    <a:pt x="4" y="7"/>
                    <a:pt x="3" y="7"/>
                  </a:cubicBezTo>
                  <a:cubicBezTo>
                    <a:pt x="2" y="7"/>
                    <a:pt x="1" y="7"/>
                    <a:pt x="1" y="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87" name="Google Shape;187;p43"/>
            <p:cNvSpPr/>
            <p:nvPr/>
          </p:nvSpPr>
          <p:spPr>
            <a:xfrm>
              <a:off x="6110882" y="3409320"/>
              <a:ext cx="9542" cy="9542"/>
            </a:xfrm>
            <a:custGeom>
              <a:rect b="b" l="l" r="r" t="t"/>
              <a:pathLst>
                <a:path extrusionOk="0" h="2" w="2">
                  <a:moveTo>
                    <a:pt x="1" y="1"/>
                  </a:moveTo>
                  <a:cubicBezTo>
                    <a:pt x="1" y="0"/>
                    <a:pt x="2" y="2"/>
                    <a:pt x="2" y="2"/>
                  </a:cubicBezTo>
                  <a:cubicBezTo>
                    <a:pt x="1" y="2"/>
                    <a:pt x="0" y="1"/>
                    <a:pt x="1"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88" name="Google Shape;188;p43"/>
            <p:cNvSpPr/>
            <p:nvPr/>
          </p:nvSpPr>
          <p:spPr>
            <a:xfrm>
              <a:off x="5574669" y="3373062"/>
              <a:ext cx="486598" cy="555294"/>
            </a:xfrm>
            <a:custGeom>
              <a:rect b="b" l="l" r="r" t="t"/>
              <a:pathLst>
                <a:path extrusionOk="0" h="123" w="108">
                  <a:moveTo>
                    <a:pt x="0" y="65"/>
                  </a:moveTo>
                  <a:cubicBezTo>
                    <a:pt x="0" y="68"/>
                    <a:pt x="0" y="68"/>
                    <a:pt x="0" y="68"/>
                  </a:cubicBezTo>
                  <a:cubicBezTo>
                    <a:pt x="21" y="83"/>
                    <a:pt x="21" y="83"/>
                    <a:pt x="21" y="83"/>
                  </a:cubicBezTo>
                  <a:cubicBezTo>
                    <a:pt x="21" y="83"/>
                    <a:pt x="50" y="107"/>
                    <a:pt x="51" y="108"/>
                  </a:cubicBezTo>
                  <a:cubicBezTo>
                    <a:pt x="53" y="110"/>
                    <a:pt x="51" y="110"/>
                    <a:pt x="53" y="111"/>
                  </a:cubicBezTo>
                  <a:cubicBezTo>
                    <a:pt x="55" y="112"/>
                    <a:pt x="54" y="115"/>
                    <a:pt x="56" y="114"/>
                  </a:cubicBezTo>
                  <a:cubicBezTo>
                    <a:pt x="59" y="114"/>
                    <a:pt x="57" y="116"/>
                    <a:pt x="60" y="116"/>
                  </a:cubicBezTo>
                  <a:cubicBezTo>
                    <a:pt x="63" y="116"/>
                    <a:pt x="63" y="119"/>
                    <a:pt x="62" y="121"/>
                  </a:cubicBezTo>
                  <a:cubicBezTo>
                    <a:pt x="61" y="122"/>
                    <a:pt x="62" y="123"/>
                    <a:pt x="67" y="121"/>
                  </a:cubicBezTo>
                  <a:cubicBezTo>
                    <a:pt x="81" y="121"/>
                    <a:pt x="79" y="114"/>
                    <a:pt x="85" y="110"/>
                  </a:cubicBezTo>
                  <a:cubicBezTo>
                    <a:pt x="91" y="105"/>
                    <a:pt x="105" y="95"/>
                    <a:pt x="108" y="93"/>
                  </a:cubicBezTo>
                  <a:cubicBezTo>
                    <a:pt x="106" y="89"/>
                    <a:pt x="107" y="89"/>
                    <a:pt x="104" y="87"/>
                  </a:cubicBezTo>
                  <a:cubicBezTo>
                    <a:pt x="100" y="85"/>
                    <a:pt x="100" y="88"/>
                    <a:pt x="98" y="85"/>
                  </a:cubicBezTo>
                  <a:cubicBezTo>
                    <a:pt x="97" y="82"/>
                    <a:pt x="99" y="83"/>
                    <a:pt x="96" y="78"/>
                  </a:cubicBezTo>
                  <a:cubicBezTo>
                    <a:pt x="92" y="73"/>
                    <a:pt x="98" y="75"/>
                    <a:pt x="97" y="70"/>
                  </a:cubicBezTo>
                  <a:cubicBezTo>
                    <a:pt x="96" y="67"/>
                    <a:pt x="98" y="66"/>
                    <a:pt x="97" y="63"/>
                  </a:cubicBezTo>
                  <a:cubicBezTo>
                    <a:pt x="96" y="59"/>
                    <a:pt x="98" y="57"/>
                    <a:pt x="95" y="48"/>
                  </a:cubicBezTo>
                  <a:cubicBezTo>
                    <a:pt x="93" y="30"/>
                    <a:pt x="90" y="37"/>
                    <a:pt x="88" y="31"/>
                  </a:cubicBezTo>
                  <a:cubicBezTo>
                    <a:pt x="88" y="29"/>
                    <a:pt x="84" y="25"/>
                    <a:pt x="84" y="23"/>
                  </a:cubicBezTo>
                  <a:cubicBezTo>
                    <a:pt x="85" y="21"/>
                    <a:pt x="88" y="19"/>
                    <a:pt x="88" y="18"/>
                  </a:cubicBezTo>
                  <a:cubicBezTo>
                    <a:pt x="88" y="14"/>
                    <a:pt x="90" y="16"/>
                    <a:pt x="89" y="11"/>
                  </a:cubicBezTo>
                  <a:cubicBezTo>
                    <a:pt x="88" y="8"/>
                    <a:pt x="89" y="6"/>
                    <a:pt x="88" y="6"/>
                  </a:cubicBezTo>
                  <a:cubicBezTo>
                    <a:pt x="87" y="5"/>
                    <a:pt x="90" y="4"/>
                    <a:pt x="90" y="2"/>
                  </a:cubicBezTo>
                  <a:cubicBezTo>
                    <a:pt x="89" y="2"/>
                    <a:pt x="88" y="2"/>
                    <a:pt x="87" y="3"/>
                  </a:cubicBezTo>
                  <a:cubicBezTo>
                    <a:pt x="86" y="4"/>
                    <a:pt x="86" y="2"/>
                    <a:pt x="84" y="1"/>
                  </a:cubicBezTo>
                  <a:cubicBezTo>
                    <a:pt x="82" y="0"/>
                    <a:pt x="83" y="3"/>
                    <a:pt x="81" y="2"/>
                  </a:cubicBezTo>
                  <a:cubicBezTo>
                    <a:pt x="78" y="1"/>
                    <a:pt x="79" y="2"/>
                    <a:pt x="76" y="3"/>
                  </a:cubicBezTo>
                  <a:cubicBezTo>
                    <a:pt x="73" y="3"/>
                    <a:pt x="74" y="5"/>
                    <a:pt x="72" y="4"/>
                  </a:cubicBezTo>
                  <a:cubicBezTo>
                    <a:pt x="71" y="2"/>
                    <a:pt x="67" y="2"/>
                    <a:pt x="65" y="3"/>
                  </a:cubicBezTo>
                  <a:cubicBezTo>
                    <a:pt x="62" y="4"/>
                    <a:pt x="61" y="2"/>
                    <a:pt x="60" y="4"/>
                  </a:cubicBezTo>
                  <a:cubicBezTo>
                    <a:pt x="59" y="5"/>
                    <a:pt x="58" y="5"/>
                    <a:pt x="55" y="5"/>
                  </a:cubicBezTo>
                  <a:cubicBezTo>
                    <a:pt x="51" y="5"/>
                    <a:pt x="46" y="7"/>
                    <a:pt x="46" y="9"/>
                  </a:cubicBezTo>
                  <a:cubicBezTo>
                    <a:pt x="45" y="12"/>
                    <a:pt x="44" y="9"/>
                    <a:pt x="43" y="10"/>
                  </a:cubicBezTo>
                  <a:cubicBezTo>
                    <a:pt x="41" y="12"/>
                    <a:pt x="41" y="9"/>
                    <a:pt x="39" y="12"/>
                  </a:cubicBezTo>
                  <a:cubicBezTo>
                    <a:pt x="38" y="13"/>
                    <a:pt x="36" y="16"/>
                    <a:pt x="34" y="15"/>
                  </a:cubicBezTo>
                  <a:cubicBezTo>
                    <a:pt x="38" y="17"/>
                    <a:pt x="35" y="30"/>
                    <a:pt x="39" y="32"/>
                  </a:cubicBezTo>
                  <a:cubicBezTo>
                    <a:pt x="41" y="33"/>
                    <a:pt x="39" y="33"/>
                    <a:pt x="39" y="35"/>
                  </a:cubicBezTo>
                  <a:cubicBezTo>
                    <a:pt x="39" y="37"/>
                    <a:pt x="32" y="34"/>
                    <a:pt x="30" y="37"/>
                  </a:cubicBezTo>
                  <a:cubicBezTo>
                    <a:pt x="28" y="39"/>
                    <a:pt x="24" y="37"/>
                    <a:pt x="25" y="40"/>
                  </a:cubicBezTo>
                  <a:cubicBezTo>
                    <a:pt x="27" y="43"/>
                    <a:pt x="28" y="43"/>
                    <a:pt x="24" y="45"/>
                  </a:cubicBezTo>
                  <a:cubicBezTo>
                    <a:pt x="20" y="46"/>
                    <a:pt x="20" y="46"/>
                    <a:pt x="18" y="49"/>
                  </a:cubicBezTo>
                  <a:cubicBezTo>
                    <a:pt x="18" y="50"/>
                    <a:pt x="6" y="53"/>
                    <a:pt x="5" y="55"/>
                  </a:cubicBezTo>
                  <a:cubicBezTo>
                    <a:pt x="0" y="58"/>
                    <a:pt x="0" y="58"/>
                    <a:pt x="0" y="58"/>
                  </a:cubicBezTo>
                  <a:lnTo>
                    <a:pt x="0" y="65"/>
                  </a:ln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89" name="Google Shape;189;p43"/>
            <p:cNvSpPr/>
            <p:nvPr/>
          </p:nvSpPr>
          <p:spPr>
            <a:xfrm>
              <a:off x="5952500" y="3369244"/>
              <a:ext cx="104953" cy="221354"/>
            </a:xfrm>
            <a:custGeom>
              <a:rect b="b" l="l" r="r" t="t"/>
              <a:pathLst>
                <a:path extrusionOk="0" h="49" w="23">
                  <a:moveTo>
                    <a:pt x="6" y="3"/>
                  </a:moveTo>
                  <a:cubicBezTo>
                    <a:pt x="6" y="5"/>
                    <a:pt x="3" y="6"/>
                    <a:pt x="4" y="7"/>
                  </a:cubicBezTo>
                  <a:cubicBezTo>
                    <a:pt x="5" y="7"/>
                    <a:pt x="4" y="9"/>
                    <a:pt x="5" y="12"/>
                  </a:cubicBezTo>
                  <a:cubicBezTo>
                    <a:pt x="6" y="17"/>
                    <a:pt x="4" y="15"/>
                    <a:pt x="4" y="19"/>
                  </a:cubicBezTo>
                  <a:cubicBezTo>
                    <a:pt x="4" y="20"/>
                    <a:pt x="1" y="22"/>
                    <a:pt x="0" y="24"/>
                  </a:cubicBezTo>
                  <a:cubicBezTo>
                    <a:pt x="0" y="26"/>
                    <a:pt x="4" y="30"/>
                    <a:pt x="4" y="32"/>
                  </a:cubicBezTo>
                  <a:cubicBezTo>
                    <a:pt x="6" y="38"/>
                    <a:pt x="9" y="31"/>
                    <a:pt x="11" y="49"/>
                  </a:cubicBezTo>
                  <a:cubicBezTo>
                    <a:pt x="18" y="45"/>
                    <a:pt x="12" y="42"/>
                    <a:pt x="15" y="39"/>
                  </a:cubicBezTo>
                  <a:cubicBezTo>
                    <a:pt x="18" y="37"/>
                    <a:pt x="19" y="36"/>
                    <a:pt x="21" y="35"/>
                  </a:cubicBezTo>
                  <a:cubicBezTo>
                    <a:pt x="23" y="34"/>
                    <a:pt x="20" y="33"/>
                    <a:pt x="22" y="30"/>
                  </a:cubicBezTo>
                  <a:cubicBezTo>
                    <a:pt x="20" y="29"/>
                    <a:pt x="20" y="29"/>
                    <a:pt x="19" y="27"/>
                  </a:cubicBezTo>
                  <a:cubicBezTo>
                    <a:pt x="19" y="25"/>
                    <a:pt x="18" y="27"/>
                    <a:pt x="18" y="26"/>
                  </a:cubicBezTo>
                  <a:cubicBezTo>
                    <a:pt x="17" y="26"/>
                    <a:pt x="14" y="26"/>
                    <a:pt x="14" y="23"/>
                  </a:cubicBezTo>
                  <a:cubicBezTo>
                    <a:pt x="13" y="21"/>
                    <a:pt x="21" y="17"/>
                    <a:pt x="19" y="15"/>
                  </a:cubicBezTo>
                  <a:cubicBezTo>
                    <a:pt x="18" y="13"/>
                    <a:pt x="20" y="13"/>
                    <a:pt x="17" y="11"/>
                  </a:cubicBezTo>
                  <a:cubicBezTo>
                    <a:pt x="15" y="10"/>
                    <a:pt x="15" y="8"/>
                    <a:pt x="16" y="7"/>
                  </a:cubicBezTo>
                  <a:cubicBezTo>
                    <a:pt x="18" y="6"/>
                    <a:pt x="20" y="4"/>
                    <a:pt x="19" y="3"/>
                  </a:cubicBezTo>
                  <a:cubicBezTo>
                    <a:pt x="18" y="1"/>
                    <a:pt x="16" y="5"/>
                    <a:pt x="15" y="5"/>
                  </a:cubicBezTo>
                  <a:cubicBezTo>
                    <a:pt x="14" y="4"/>
                    <a:pt x="16" y="2"/>
                    <a:pt x="13" y="1"/>
                  </a:cubicBezTo>
                  <a:cubicBezTo>
                    <a:pt x="9" y="0"/>
                    <a:pt x="8" y="3"/>
                    <a:pt x="7" y="3"/>
                  </a:cubicBezTo>
                  <a:cubicBezTo>
                    <a:pt x="7" y="3"/>
                    <a:pt x="7" y="3"/>
                    <a:pt x="6"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90" name="Google Shape;190;p43"/>
            <p:cNvSpPr/>
            <p:nvPr/>
          </p:nvSpPr>
          <p:spPr>
            <a:xfrm>
              <a:off x="6355135" y="3544802"/>
              <a:ext cx="270968" cy="307224"/>
            </a:xfrm>
            <a:custGeom>
              <a:rect b="b" l="l" r="r" t="t"/>
              <a:pathLst>
                <a:path extrusionOk="0" h="68" w="60">
                  <a:moveTo>
                    <a:pt x="54" y="15"/>
                  </a:moveTo>
                  <a:cubicBezTo>
                    <a:pt x="51" y="24"/>
                    <a:pt x="52" y="24"/>
                    <a:pt x="51" y="26"/>
                  </a:cubicBezTo>
                  <a:cubicBezTo>
                    <a:pt x="50" y="28"/>
                    <a:pt x="49" y="26"/>
                    <a:pt x="46" y="23"/>
                  </a:cubicBezTo>
                  <a:cubicBezTo>
                    <a:pt x="44" y="21"/>
                    <a:pt x="46" y="19"/>
                    <a:pt x="44" y="17"/>
                  </a:cubicBezTo>
                  <a:cubicBezTo>
                    <a:pt x="41" y="14"/>
                    <a:pt x="43" y="13"/>
                    <a:pt x="42" y="12"/>
                  </a:cubicBezTo>
                  <a:cubicBezTo>
                    <a:pt x="39" y="16"/>
                    <a:pt x="42" y="14"/>
                    <a:pt x="42" y="17"/>
                  </a:cubicBezTo>
                  <a:cubicBezTo>
                    <a:pt x="42" y="21"/>
                    <a:pt x="47" y="25"/>
                    <a:pt x="47" y="28"/>
                  </a:cubicBezTo>
                  <a:cubicBezTo>
                    <a:pt x="47" y="30"/>
                    <a:pt x="49" y="31"/>
                    <a:pt x="49" y="33"/>
                  </a:cubicBezTo>
                  <a:cubicBezTo>
                    <a:pt x="48" y="36"/>
                    <a:pt x="52" y="40"/>
                    <a:pt x="55" y="47"/>
                  </a:cubicBezTo>
                  <a:cubicBezTo>
                    <a:pt x="57" y="52"/>
                    <a:pt x="60" y="52"/>
                    <a:pt x="58" y="52"/>
                  </a:cubicBezTo>
                  <a:cubicBezTo>
                    <a:pt x="56" y="52"/>
                    <a:pt x="57" y="56"/>
                    <a:pt x="58" y="58"/>
                  </a:cubicBezTo>
                  <a:cubicBezTo>
                    <a:pt x="56" y="61"/>
                    <a:pt x="55" y="58"/>
                    <a:pt x="54" y="61"/>
                  </a:cubicBezTo>
                  <a:cubicBezTo>
                    <a:pt x="53" y="64"/>
                    <a:pt x="51" y="63"/>
                    <a:pt x="50" y="65"/>
                  </a:cubicBezTo>
                  <a:cubicBezTo>
                    <a:pt x="49" y="67"/>
                    <a:pt x="47" y="68"/>
                    <a:pt x="45" y="65"/>
                  </a:cubicBezTo>
                  <a:cubicBezTo>
                    <a:pt x="36" y="65"/>
                    <a:pt x="36" y="65"/>
                    <a:pt x="36" y="65"/>
                  </a:cubicBezTo>
                  <a:cubicBezTo>
                    <a:pt x="36" y="64"/>
                    <a:pt x="36" y="64"/>
                    <a:pt x="36" y="64"/>
                  </a:cubicBezTo>
                  <a:cubicBezTo>
                    <a:pt x="35" y="65"/>
                    <a:pt x="35" y="65"/>
                    <a:pt x="35" y="65"/>
                  </a:cubicBezTo>
                  <a:cubicBezTo>
                    <a:pt x="3" y="65"/>
                    <a:pt x="3" y="65"/>
                    <a:pt x="3" y="65"/>
                  </a:cubicBezTo>
                  <a:cubicBezTo>
                    <a:pt x="3" y="16"/>
                    <a:pt x="3" y="16"/>
                    <a:pt x="3" y="16"/>
                  </a:cubicBezTo>
                  <a:cubicBezTo>
                    <a:pt x="3" y="14"/>
                    <a:pt x="0" y="13"/>
                    <a:pt x="2" y="9"/>
                  </a:cubicBezTo>
                  <a:cubicBezTo>
                    <a:pt x="4" y="6"/>
                    <a:pt x="1" y="4"/>
                    <a:pt x="3" y="2"/>
                  </a:cubicBezTo>
                  <a:cubicBezTo>
                    <a:pt x="4" y="2"/>
                    <a:pt x="5" y="0"/>
                    <a:pt x="11" y="2"/>
                  </a:cubicBezTo>
                  <a:cubicBezTo>
                    <a:pt x="18" y="3"/>
                    <a:pt x="15" y="4"/>
                    <a:pt x="16" y="4"/>
                  </a:cubicBezTo>
                  <a:cubicBezTo>
                    <a:pt x="18" y="3"/>
                    <a:pt x="18" y="5"/>
                    <a:pt x="20" y="5"/>
                  </a:cubicBezTo>
                  <a:cubicBezTo>
                    <a:pt x="21" y="4"/>
                    <a:pt x="24" y="8"/>
                    <a:pt x="26" y="6"/>
                  </a:cubicBezTo>
                  <a:cubicBezTo>
                    <a:pt x="30" y="2"/>
                    <a:pt x="29" y="4"/>
                    <a:pt x="30" y="3"/>
                  </a:cubicBezTo>
                  <a:cubicBezTo>
                    <a:pt x="31" y="1"/>
                    <a:pt x="31" y="2"/>
                    <a:pt x="33" y="1"/>
                  </a:cubicBezTo>
                  <a:cubicBezTo>
                    <a:pt x="35" y="0"/>
                    <a:pt x="36" y="3"/>
                    <a:pt x="37" y="2"/>
                  </a:cubicBezTo>
                  <a:cubicBezTo>
                    <a:pt x="38" y="1"/>
                    <a:pt x="38" y="1"/>
                    <a:pt x="39" y="2"/>
                  </a:cubicBezTo>
                  <a:cubicBezTo>
                    <a:pt x="39" y="2"/>
                    <a:pt x="40" y="3"/>
                    <a:pt x="40" y="3"/>
                  </a:cubicBezTo>
                  <a:cubicBezTo>
                    <a:pt x="39" y="3"/>
                    <a:pt x="38" y="2"/>
                    <a:pt x="38" y="2"/>
                  </a:cubicBezTo>
                  <a:cubicBezTo>
                    <a:pt x="38" y="3"/>
                    <a:pt x="37" y="3"/>
                    <a:pt x="38" y="3"/>
                  </a:cubicBezTo>
                  <a:cubicBezTo>
                    <a:pt x="38" y="4"/>
                    <a:pt x="39" y="3"/>
                    <a:pt x="39" y="4"/>
                  </a:cubicBezTo>
                  <a:cubicBezTo>
                    <a:pt x="40" y="5"/>
                    <a:pt x="41" y="4"/>
                    <a:pt x="40" y="4"/>
                  </a:cubicBezTo>
                  <a:cubicBezTo>
                    <a:pt x="40" y="3"/>
                    <a:pt x="40" y="3"/>
                    <a:pt x="41" y="4"/>
                  </a:cubicBezTo>
                  <a:cubicBezTo>
                    <a:pt x="43" y="6"/>
                    <a:pt x="44" y="3"/>
                    <a:pt x="45" y="4"/>
                  </a:cubicBezTo>
                  <a:cubicBezTo>
                    <a:pt x="46" y="5"/>
                    <a:pt x="45" y="5"/>
                    <a:pt x="50" y="3"/>
                  </a:cubicBezTo>
                  <a:cubicBezTo>
                    <a:pt x="50" y="3"/>
                    <a:pt x="50" y="4"/>
                    <a:pt x="51" y="4"/>
                  </a:cubicBezTo>
                  <a:cubicBezTo>
                    <a:pt x="52" y="7"/>
                    <a:pt x="53" y="11"/>
                    <a:pt x="54" y="1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91" name="Google Shape;191;p43"/>
            <p:cNvSpPr/>
            <p:nvPr/>
          </p:nvSpPr>
          <p:spPr>
            <a:xfrm>
              <a:off x="6616563" y="3369246"/>
              <a:ext cx="158383" cy="158383"/>
            </a:xfrm>
            <a:custGeom>
              <a:rect b="b" l="l" r="r" t="t"/>
              <a:pathLst>
                <a:path extrusionOk="0" h="35" w="35">
                  <a:moveTo>
                    <a:pt x="1" y="19"/>
                  </a:moveTo>
                  <a:cubicBezTo>
                    <a:pt x="2" y="19"/>
                    <a:pt x="2" y="19"/>
                    <a:pt x="3" y="19"/>
                  </a:cubicBezTo>
                  <a:cubicBezTo>
                    <a:pt x="3" y="19"/>
                    <a:pt x="3" y="19"/>
                    <a:pt x="3" y="19"/>
                  </a:cubicBezTo>
                  <a:cubicBezTo>
                    <a:pt x="4" y="20"/>
                    <a:pt x="3" y="20"/>
                    <a:pt x="3" y="20"/>
                  </a:cubicBezTo>
                  <a:cubicBezTo>
                    <a:pt x="4" y="20"/>
                    <a:pt x="5" y="21"/>
                    <a:pt x="5" y="22"/>
                  </a:cubicBezTo>
                  <a:cubicBezTo>
                    <a:pt x="5" y="23"/>
                    <a:pt x="3" y="23"/>
                    <a:pt x="3" y="24"/>
                  </a:cubicBezTo>
                  <a:cubicBezTo>
                    <a:pt x="3" y="24"/>
                    <a:pt x="4" y="24"/>
                    <a:pt x="4" y="25"/>
                  </a:cubicBezTo>
                  <a:cubicBezTo>
                    <a:pt x="4" y="25"/>
                    <a:pt x="2" y="25"/>
                    <a:pt x="2" y="25"/>
                  </a:cubicBezTo>
                  <a:cubicBezTo>
                    <a:pt x="2" y="25"/>
                    <a:pt x="2" y="25"/>
                    <a:pt x="1" y="26"/>
                  </a:cubicBezTo>
                  <a:cubicBezTo>
                    <a:pt x="1" y="26"/>
                    <a:pt x="2" y="26"/>
                    <a:pt x="2" y="26"/>
                  </a:cubicBezTo>
                  <a:cubicBezTo>
                    <a:pt x="2" y="27"/>
                    <a:pt x="0" y="29"/>
                    <a:pt x="0" y="29"/>
                  </a:cubicBezTo>
                  <a:cubicBezTo>
                    <a:pt x="0" y="29"/>
                    <a:pt x="0" y="29"/>
                    <a:pt x="0" y="29"/>
                  </a:cubicBezTo>
                  <a:cubicBezTo>
                    <a:pt x="0" y="29"/>
                    <a:pt x="0" y="29"/>
                    <a:pt x="0" y="29"/>
                  </a:cubicBezTo>
                  <a:cubicBezTo>
                    <a:pt x="0" y="30"/>
                    <a:pt x="0" y="31"/>
                    <a:pt x="0" y="31"/>
                  </a:cubicBezTo>
                  <a:cubicBezTo>
                    <a:pt x="0" y="32"/>
                    <a:pt x="0" y="32"/>
                    <a:pt x="0" y="32"/>
                  </a:cubicBezTo>
                  <a:cubicBezTo>
                    <a:pt x="0" y="33"/>
                    <a:pt x="0" y="32"/>
                    <a:pt x="1" y="32"/>
                  </a:cubicBezTo>
                  <a:cubicBezTo>
                    <a:pt x="2" y="33"/>
                    <a:pt x="2" y="33"/>
                    <a:pt x="2" y="34"/>
                  </a:cubicBezTo>
                  <a:cubicBezTo>
                    <a:pt x="3" y="34"/>
                    <a:pt x="5" y="35"/>
                    <a:pt x="6" y="35"/>
                  </a:cubicBezTo>
                  <a:cubicBezTo>
                    <a:pt x="7" y="35"/>
                    <a:pt x="10" y="32"/>
                    <a:pt x="12" y="31"/>
                  </a:cubicBezTo>
                  <a:cubicBezTo>
                    <a:pt x="13" y="30"/>
                    <a:pt x="15" y="29"/>
                    <a:pt x="16" y="28"/>
                  </a:cubicBezTo>
                  <a:cubicBezTo>
                    <a:pt x="18" y="26"/>
                    <a:pt x="21" y="25"/>
                    <a:pt x="23" y="24"/>
                  </a:cubicBezTo>
                  <a:cubicBezTo>
                    <a:pt x="24" y="23"/>
                    <a:pt x="26" y="22"/>
                    <a:pt x="28" y="21"/>
                  </a:cubicBezTo>
                  <a:cubicBezTo>
                    <a:pt x="28" y="20"/>
                    <a:pt x="29" y="19"/>
                    <a:pt x="29" y="18"/>
                  </a:cubicBezTo>
                  <a:cubicBezTo>
                    <a:pt x="29" y="18"/>
                    <a:pt x="29" y="18"/>
                    <a:pt x="29" y="18"/>
                  </a:cubicBezTo>
                  <a:cubicBezTo>
                    <a:pt x="29" y="18"/>
                    <a:pt x="29" y="18"/>
                    <a:pt x="29" y="17"/>
                  </a:cubicBezTo>
                  <a:cubicBezTo>
                    <a:pt x="29" y="17"/>
                    <a:pt x="29" y="16"/>
                    <a:pt x="29" y="15"/>
                  </a:cubicBezTo>
                  <a:cubicBezTo>
                    <a:pt x="29" y="14"/>
                    <a:pt x="30" y="12"/>
                    <a:pt x="30" y="11"/>
                  </a:cubicBezTo>
                  <a:cubicBezTo>
                    <a:pt x="29" y="10"/>
                    <a:pt x="29" y="9"/>
                    <a:pt x="29" y="7"/>
                  </a:cubicBezTo>
                  <a:cubicBezTo>
                    <a:pt x="30" y="6"/>
                    <a:pt x="31" y="6"/>
                    <a:pt x="32" y="6"/>
                  </a:cubicBezTo>
                  <a:cubicBezTo>
                    <a:pt x="33" y="5"/>
                    <a:pt x="34" y="3"/>
                    <a:pt x="35" y="2"/>
                  </a:cubicBezTo>
                  <a:cubicBezTo>
                    <a:pt x="35" y="2"/>
                    <a:pt x="35" y="1"/>
                    <a:pt x="35" y="1"/>
                  </a:cubicBezTo>
                  <a:cubicBezTo>
                    <a:pt x="35" y="1"/>
                    <a:pt x="34" y="0"/>
                    <a:pt x="34" y="1"/>
                  </a:cubicBezTo>
                  <a:cubicBezTo>
                    <a:pt x="33" y="2"/>
                    <a:pt x="32" y="2"/>
                    <a:pt x="31" y="2"/>
                  </a:cubicBezTo>
                  <a:cubicBezTo>
                    <a:pt x="29" y="2"/>
                    <a:pt x="28" y="2"/>
                    <a:pt x="27" y="2"/>
                  </a:cubicBezTo>
                  <a:cubicBezTo>
                    <a:pt x="24" y="3"/>
                    <a:pt x="22" y="5"/>
                    <a:pt x="18" y="5"/>
                  </a:cubicBezTo>
                  <a:cubicBezTo>
                    <a:pt x="16" y="5"/>
                    <a:pt x="16" y="4"/>
                    <a:pt x="14" y="3"/>
                  </a:cubicBezTo>
                  <a:cubicBezTo>
                    <a:pt x="12" y="3"/>
                    <a:pt x="11" y="5"/>
                    <a:pt x="9" y="5"/>
                  </a:cubicBezTo>
                  <a:cubicBezTo>
                    <a:pt x="9" y="5"/>
                    <a:pt x="8" y="5"/>
                    <a:pt x="8" y="5"/>
                  </a:cubicBezTo>
                  <a:cubicBezTo>
                    <a:pt x="7" y="5"/>
                    <a:pt x="5" y="4"/>
                    <a:pt x="5" y="4"/>
                  </a:cubicBezTo>
                  <a:cubicBezTo>
                    <a:pt x="5" y="4"/>
                    <a:pt x="4" y="6"/>
                    <a:pt x="5" y="7"/>
                  </a:cubicBezTo>
                  <a:cubicBezTo>
                    <a:pt x="5" y="7"/>
                    <a:pt x="5" y="8"/>
                    <a:pt x="5" y="8"/>
                  </a:cubicBezTo>
                  <a:cubicBezTo>
                    <a:pt x="5" y="8"/>
                    <a:pt x="4" y="8"/>
                    <a:pt x="4" y="8"/>
                  </a:cubicBezTo>
                  <a:cubicBezTo>
                    <a:pt x="3" y="8"/>
                    <a:pt x="3" y="11"/>
                    <a:pt x="2" y="11"/>
                  </a:cubicBezTo>
                  <a:cubicBezTo>
                    <a:pt x="2" y="11"/>
                    <a:pt x="2" y="10"/>
                    <a:pt x="1" y="10"/>
                  </a:cubicBezTo>
                  <a:cubicBezTo>
                    <a:pt x="1" y="11"/>
                    <a:pt x="0" y="12"/>
                    <a:pt x="1" y="14"/>
                  </a:cubicBezTo>
                  <a:cubicBezTo>
                    <a:pt x="2" y="15"/>
                    <a:pt x="1" y="16"/>
                    <a:pt x="1" y="1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92" name="Google Shape;192;p43"/>
            <p:cNvSpPr/>
            <p:nvPr/>
          </p:nvSpPr>
          <p:spPr>
            <a:xfrm>
              <a:off x="6603205" y="3455119"/>
              <a:ext cx="36257" cy="49613"/>
            </a:xfrm>
            <a:custGeom>
              <a:rect b="b" l="l" r="r" t="t"/>
              <a:pathLst>
                <a:path extrusionOk="0" h="11" w="8">
                  <a:moveTo>
                    <a:pt x="3" y="10"/>
                  </a:moveTo>
                  <a:cubicBezTo>
                    <a:pt x="2" y="10"/>
                    <a:pt x="2" y="9"/>
                    <a:pt x="2" y="10"/>
                  </a:cubicBezTo>
                  <a:cubicBezTo>
                    <a:pt x="2" y="10"/>
                    <a:pt x="2" y="11"/>
                    <a:pt x="2" y="11"/>
                  </a:cubicBezTo>
                  <a:cubicBezTo>
                    <a:pt x="2" y="11"/>
                    <a:pt x="1" y="11"/>
                    <a:pt x="0" y="11"/>
                  </a:cubicBezTo>
                  <a:cubicBezTo>
                    <a:pt x="1" y="8"/>
                    <a:pt x="1" y="9"/>
                    <a:pt x="2" y="7"/>
                  </a:cubicBezTo>
                  <a:cubicBezTo>
                    <a:pt x="2" y="4"/>
                    <a:pt x="3" y="6"/>
                    <a:pt x="3" y="4"/>
                  </a:cubicBezTo>
                  <a:cubicBezTo>
                    <a:pt x="2" y="1"/>
                    <a:pt x="5" y="2"/>
                    <a:pt x="4" y="0"/>
                  </a:cubicBezTo>
                  <a:cubicBezTo>
                    <a:pt x="5" y="0"/>
                    <a:pt x="5" y="0"/>
                    <a:pt x="6" y="0"/>
                  </a:cubicBezTo>
                  <a:cubicBezTo>
                    <a:pt x="6" y="0"/>
                    <a:pt x="6" y="0"/>
                    <a:pt x="6" y="0"/>
                  </a:cubicBezTo>
                  <a:cubicBezTo>
                    <a:pt x="7" y="1"/>
                    <a:pt x="6" y="1"/>
                    <a:pt x="6" y="1"/>
                  </a:cubicBezTo>
                  <a:cubicBezTo>
                    <a:pt x="7" y="1"/>
                    <a:pt x="8" y="2"/>
                    <a:pt x="8" y="3"/>
                  </a:cubicBezTo>
                  <a:cubicBezTo>
                    <a:pt x="8" y="4"/>
                    <a:pt x="6" y="4"/>
                    <a:pt x="6" y="5"/>
                  </a:cubicBezTo>
                  <a:cubicBezTo>
                    <a:pt x="6" y="5"/>
                    <a:pt x="7" y="5"/>
                    <a:pt x="7" y="6"/>
                  </a:cubicBezTo>
                  <a:cubicBezTo>
                    <a:pt x="7" y="6"/>
                    <a:pt x="5" y="6"/>
                    <a:pt x="5" y="6"/>
                  </a:cubicBezTo>
                  <a:cubicBezTo>
                    <a:pt x="5" y="6"/>
                    <a:pt x="5" y="6"/>
                    <a:pt x="4" y="7"/>
                  </a:cubicBezTo>
                  <a:cubicBezTo>
                    <a:pt x="4" y="7"/>
                    <a:pt x="5" y="7"/>
                    <a:pt x="5" y="7"/>
                  </a:cubicBezTo>
                  <a:cubicBezTo>
                    <a:pt x="5" y="8"/>
                    <a:pt x="3" y="10"/>
                    <a:pt x="3" y="1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93" name="Google Shape;193;p43"/>
            <p:cNvSpPr/>
            <p:nvPr/>
          </p:nvSpPr>
          <p:spPr>
            <a:xfrm>
              <a:off x="6599389" y="3495191"/>
              <a:ext cx="103044" cy="125943"/>
            </a:xfrm>
            <a:custGeom>
              <a:rect b="b" l="l" r="r" t="t"/>
              <a:pathLst>
                <a:path extrusionOk="0" h="28" w="23">
                  <a:moveTo>
                    <a:pt x="4" y="4"/>
                  </a:moveTo>
                  <a:cubicBezTo>
                    <a:pt x="3" y="4"/>
                    <a:pt x="3" y="5"/>
                    <a:pt x="3" y="6"/>
                  </a:cubicBezTo>
                  <a:cubicBezTo>
                    <a:pt x="3" y="6"/>
                    <a:pt x="3" y="7"/>
                    <a:pt x="3" y="7"/>
                  </a:cubicBezTo>
                  <a:cubicBezTo>
                    <a:pt x="3" y="8"/>
                    <a:pt x="4" y="11"/>
                    <a:pt x="3" y="12"/>
                  </a:cubicBezTo>
                  <a:cubicBezTo>
                    <a:pt x="3" y="13"/>
                    <a:pt x="3" y="14"/>
                    <a:pt x="3" y="15"/>
                  </a:cubicBezTo>
                  <a:cubicBezTo>
                    <a:pt x="3" y="16"/>
                    <a:pt x="1" y="19"/>
                    <a:pt x="1" y="22"/>
                  </a:cubicBezTo>
                  <a:cubicBezTo>
                    <a:pt x="1" y="23"/>
                    <a:pt x="0" y="26"/>
                    <a:pt x="0" y="26"/>
                  </a:cubicBezTo>
                  <a:cubicBezTo>
                    <a:pt x="0" y="26"/>
                    <a:pt x="0" y="26"/>
                    <a:pt x="0" y="27"/>
                  </a:cubicBezTo>
                  <a:cubicBezTo>
                    <a:pt x="1" y="27"/>
                    <a:pt x="5" y="28"/>
                    <a:pt x="6" y="28"/>
                  </a:cubicBezTo>
                  <a:cubicBezTo>
                    <a:pt x="8" y="28"/>
                    <a:pt x="8" y="25"/>
                    <a:pt x="10" y="24"/>
                  </a:cubicBezTo>
                  <a:cubicBezTo>
                    <a:pt x="10" y="23"/>
                    <a:pt x="13" y="24"/>
                    <a:pt x="14" y="23"/>
                  </a:cubicBezTo>
                  <a:cubicBezTo>
                    <a:pt x="14" y="22"/>
                    <a:pt x="14" y="21"/>
                    <a:pt x="14" y="21"/>
                  </a:cubicBezTo>
                  <a:cubicBezTo>
                    <a:pt x="15" y="20"/>
                    <a:pt x="16" y="20"/>
                    <a:pt x="16" y="19"/>
                  </a:cubicBezTo>
                  <a:cubicBezTo>
                    <a:pt x="16" y="19"/>
                    <a:pt x="11" y="13"/>
                    <a:pt x="11" y="13"/>
                  </a:cubicBezTo>
                  <a:cubicBezTo>
                    <a:pt x="11" y="12"/>
                    <a:pt x="13" y="12"/>
                    <a:pt x="14" y="12"/>
                  </a:cubicBezTo>
                  <a:cubicBezTo>
                    <a:pt x="15" y="11"/>
                    <a:pt x="21" y="10"/>
                    <a:pt x="22" y="8"/>
                  </a:cubicBezTo>
                  <a:cubicBezTo>
                    <a:pt x="23" y="8"/>
                    <a:pt x="23" y="8"/>
                    <a:pt x="23" y="8"/>
                  </a:cubicBezTo>
                  <a:cubicBezTo>
                    <a:pt x="23" y="6"/>
                    <a:pt x="22" y="7"/>
                    <a:pt x="21" y="7"/>
                  </a:cubicBezTo>
                  <a:cubicBezTo>
                    <a:pt x="21" y="7"/>
                    <a:pt x="21" y="6"/>
                    <a:pt x="21" y="6"/>
                  </a:cubicBezTo>
                  <a:cubicBezTo>
                    <a:pt x="21" y="6"/>
                    <a:pt x="22" y="6"/>
                    <a:pt x="22" y="6"/>
                  </a:cubicBezTo>
                  <a:cubicBezTo>
                    <a:pt x="22" y="6"/>
                    <a:pt x="22" y="6"/>
                    <a:pt x="22" y="5"/>
                  </a:cubicBezTo>
                  <a:cubicBezTo>
                    <a:pt x="21" y="4"/>
                    <a:pt x="21" y="2"/>
                    <a:pt x="20" y="0"/>
                  </a:cubicBezTo>
                  <a:cubicBezTo>
                    <a:pt x="19" y="1"/>
                    <a:pt x="17" y="2"/>
                    <a:pt x="16" y="3"/>
                  </a:cubicBezTo>
                  <a:cubicBezTo>
                    <a:pt x="14" y="4"/>
                    <a:pt x="11" y="7"/>
                    <a:pt x="10" y="7"/>
                  </a:cubicBezTo>
                  <a:cubicBezTo>
                    <a:pt x="9" y="7"/>
                    <a:pt x="7" y="6"/>
                    <a:pt x="6" y="6"/>
                  </a:cubicBezTo>
                  <a:cubicBezTo>
                    <a:pt x="6" y="5"/>
                    <a:pt x="6" y="5"/>
                    <a:pt x="5" y="4"/>
                  </a:cubicBezTo>
                  <a:cubicBezTo>
                    <a:pt x="4" y="4"/>
                    <a:pt x="4" y="5"/>
                    <a:pt x="4" y="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94" name="Google Shape;194;p43"/>
            <p:cNvSpPr/>
            <p:nvPr/>
          </p:nvSpPr>
          <p:spPr>
            <a:xfrm>
              <a:off x="6742504" y="4122997"/>
              <a:ext cx="253794" cy="393094"/>
            </a:xfrm>
            <a:custGeom>
              <a:rect b="b" l="l" r="r" t="t"/>
              <a:pathLst>
                <a:path extrusionOk="0" h="87" w="56">
                  <a:moveTo>
                    <a:pt x="3" y="87"/>
                  </a:moveTo>
                  <a:cubicBezTo>
                    <a:pt x="2" y="84"/>
                    <a:pt x="0" y="85"/>
                    <a:pt x="0" y="81"/>
                  </a:cubicBezTo>
                  <a:cubicBezTo>
                    <a:pt x="0" y="76"/>
                    <a:pt x="0" y="59"/>
                    <a:pt x="0" y="59"/>
                  </a:cubicBezTo>
                  <a:cubicBezTo>
                    <a:pt x="0" y="59"/>
                    <a:pt x="3" y="54"/>
                    <a:pt x="5" y="52"/>
                  </a:cubicBezTo>
                  <a:cubicBezTo>
                    <a:pt x="6" y="50"/>
                    <a:pt x="6" y="50"/>
                    <a:pt x="8" y="50"/>
                  </a:cubicBezTo>
                  <a:cubicBezTo>
                    <a:pt x="12" y="50"/>
                    <a:pt x="7" y="49"/>
                    <a:pt x="12" y="47"/>
                  </a:cubicBezTo>
                  <a:cubicBezTo>
                    <a:pt x="18" y="44"/>
                    <a:pt x="18" y="49"/>
                    <a:pt x="22" y="44"/>
                  </a:cubicBezTo>
                  <a:cubicBezTo>
                    <a:pt x="26" y="39"/>
                    <a:pt x="28" y="36"/>
                    <a:pt x="32" y="31"/>
                  </a:cubicBezTo>
                  <a:cubicBezTo>
                    <a:pt x="37" y="26"/>
                    <a:pt x="37" y="26"/>
                    <a:pt x="35" y="26"/>
                  </a:cubicBezTo>
                  <a:cubicBezTo>
                    <a:pt x="34" y="26"/>
                    <a:pt x="32" y="27"/>
                    <a:pt x="25" y="24"/>
                  </a:cubicBezTo>
                  <a:cubicBezTo>
                    <a:pt x="18" y="21"/>
                    <a:pt x="17" y="22"/>
                    <a:pt x="15" y="19"/>
                  </a:cubicBezTo>
                  <a:cubicBezTo>
                    <a:pt x="13" y="17"/>
                    <a:pt x="12" y="18"/>
                    <a:pt x="12" y="16"/>
                  </a:cubicBezTo>
                  <a:cubicBezTo>
                    <a:pt x="11" y="14"/>
                    <a:pt x="11" y="15"/>
                    <a:pt x="10" y="13"/>
                  </a:cubicBezTo>
                  <a:cubicBezTo>
                    <a:pt x="9" y="10"/>
                    <a:pt x="8" y="10"/>
                    <a:pt x="10" y="8"/>
                  </a:cubicBezTo>
                  <a:cubicBezTo>
                    <a:pt x="12" y="4"/>
                    <a:pt x="12" y="4"/>
                    <a:pt x="12" y="4"/>
                  </a:cubicBezTo>
                  <a:cubicBezTo>
                    <a:pt x="14" y="7"/>
                    <a:pt x="13" y="9"/>
                    <a:pt x="18" y="11"/>
                  </a:cubicBezTo>
                  <a:cubicBezTo>
                    <a:pt x="21" y="13"/>
                    <a:pt x="22" y="7"/>
                    <a:pt x="27" y="9"/>
                  </a:cubicBezTo>
                  <a:cubicBezTo>
                    <a:pt x="31" y="11"/>
                    <a:pt x="30" y="6"/>
                    <a:pt x="35" y="7"/>
                  </a:cubicBezTo>
                  <a:cubicBezTo>
                    <a:pt x="40" y="7"/>
                    <a:pt x="34" y="5"/>
                    <a:pt x="41" y="5"/>
                  </a:cubicBezTo>
                  <a:cubicBezTo>
                    <a:pt x="48" y="6"/>
                    <a:pt x="49" y="0"/>
                    <a:pt x="52" y="2"/>
                  </a:cubicBezTo>
                  <a:cubicBezTo>
                    <a:pt x="55" y="3"/>
                    <a:pt x="50" y="5"/>
                    <a:pt x="53" y="10"/>
                  </a:cubicBezTo>
                  <a:cubicBezTo>
                    <a:pt x="56" y="14"/>
                    <a:pt x="52" y="8"/>
                    <a:pt x="51" y="15"/>
                  </a:cubicBezTo>
                  <a:cubicBezTo>
                    <a:pt x="51" y="19"/>
                    <a:pt x="48" y="22"/>
                    <a:pt x="45" y="31"/>
                  </a:cubicBezTo>
                  <a:cubicBezTo>
                    <a:pt x="39" y="46"/>
                    <a:pt x="31" y="57"/>
                    <a:pt x="23" y="63"/>
                  </a:cubicBezTo>
                  <a:cubicBezTo>
                    <a:pt x="14" y="70"/>
                    <a:pt x="14" y="71"/>
                    <a:pt x="8" y="78"/>
                  </a:cubicBezTo>
                  <a:cubicBezTo>
                    <a:pt x="3" y="84"/>
                    <a:pt x="6" y="83"/>
                    <a:pt x="3" y="8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95" name="Google Shape;195;p43"/>
            <p:cNvSpPr/>
            <p:nvPr/>
          </p:nvSpPr>
          <p:spPr>
            <a:xfrm>
              <a:off x="6544049" y="4037125"/>
              <a:ext cx="366380" cy="339664"/>
            </a:xfrm>
            <a:custGeom>
              <a:rect b="b" l="l" r="r" t="t"/>
              <a:pathLst>
                <a:path extrusionOk="0" h="75" w="81">
                  <a:moveTo>
                    <a:pt x="17" y="67"/>
                  </a:moveTo>
                  <a:cubicBezTo>
                    <a:pt x="20" y="70"/>
                    <a:pt x="20" y="65"/>
                    <a:pt x="25" y="70"/>
                  </a:cubicBezTo>
                  <a:cubicBezTo>
                    <a:pt x="30" y="75"/>
                    <a:pt x="30" y="72"/>
                    <a:pt x="32" y="73"/>
                  </a:cubicBezTo>
                  <a:cubicBezTo>
                    <a:pt x="34" y="74"/>
                    <a:pt x="35" y="73"/>
                    <a:pt x="35" y="74"/>
                  </a:cubicBezTo>
                  <a:cubicBezTo>
                    <a:pt x="37" y="75"/>
                    <a:pt x="36" y="72"/>
                    <a:pt x="40" y="70"/>
                  </a:cubicBezTo>
                  <a:cubicBezTo>
                    <a:pt x="43" y="68"/>
                    <a:pt x="43" y="69"/>
                    <a:pt x="44" y="70"/>
                  </a:cubicBezTo>
                  <a:cubicBezTo>
                    <a:pt x="45" y="71"/>
                    <a:pt x="47" y="71"/>
                    <a:pt x="49" y="71"/>
                  </a:cubicBezTo>
                  <a:cubicBezTo>
                    <a:pt x="50" y="69"/>
                    <a:pt x="50" y="69"/>
                    <a:pt x="52" y="69"/>
                  </a:cubicBezTo>
                  <a:cubicBezTo>
                    <a:pt x="56" y="69"/>
                    <a:pt x="51" y="68"/>
                    <a:pt x="56" y="66"/>
                  </a:cubicBezTo>
                  <a:cubicBezTo>
                    <a:pt x="62" y="63"/>
                    <a:pt x="62" y="68"/>
                    <a:pt x="66" y="63"/>
                  </a:cubicBezTo>
                  <a:cubicBezTo>
                    <a:pt x="70" y="58"/>
                    <a:pt x="72" y="55"/>
                    <a:pt x="76" y="50"/>
                  </a:cubicBezTo>
                  <a:cubicBezTo>
                    <a:pt x="81" y="45"/>
                    <a:pt x="81" y="45"/>
                    <a:pt x="79" y="45"/>
                  </a:cubicBezTo>
                  <a:cubicBezTo>
                    <a:pt x="78" y="45"/>
                    <a:pt x="76" y="46"/>
                    <a:pt x="69" y="43"/>
                  </a:cubicBezTo>
                  <a:cubicBezTo>
                    <a:pt x="62" y="40"/>
                    <a:pt x="61" y="41"/>
                    <a:pt x="59" y="38"/>
                  </a:cubicBezTo>
                  <a:cubicBezTo>
                    <a:pt x="57" y="36"/>
                    <a:pt x="56" y="37"/>
                    <a:pt x="56" y="35"/>
                  </a:cubicBezTo>
                  <a:cubicBezTo>
                    <a:pt x="55" y="33"/>
                    <a:pt x="55" y="34"/>
                    <a:pt x="54" y="32"/>
                  </a:cubicBezTo>
                  <a:cubicBezTo>
                    <a:pt x="53" y="29"/>
                    <a:pt x="52" y="29"/>
                    <a:pt x="54" y="27"/>
                  </a:cubicBezTo>
                  <a:cubicBezTo>
                    <a:pt x="53" y="24"/>
                    <a:pt x="50" y="28"/>
                    <a:pt x="48" y="26"/>
                  </a:cubicBezTo>
                  <a:cubicBezTo>
                    <a:pt x="48" y="20"/>
                    <a:pt x="49" y="23"/>
                    <a:pt x="51" y="17"/>
                  </a:cubicBezTo>
                  <a:cubicBezTo>
                    <a:pt x="48" y="15"/>
                    <a:pt x="49" y="13"/>
                    <a:pt x="47" y="11"/>
                  </a:cubicBezTo>
                  <a:cubicBezTo>
                    <a:pt x="45" y="10"/>
                    <a:pt x="44" y="6"/>
                    <a:pt x="42" y="6"/>
                  </a:cubicBezTo>
                  <a:cubicBezTo>
                    <a:pt x="41" y="5"/>
                    <a:pt x="40" y="4"/>
                    <a:pt x="37" y="4"/>
                  </a:cubicBezTo>
                  <a:cubicBezTo>
                    <a:pt x="34" y="3"/>
                    <a:pt x="35" y="5"/>
                    <a:pt x="34" y="4"/>
                  </a:cubicBezTo>
                  <a:cubicBezTo>
                    <a:pt x="33" y="2"/>
                    <a:pt x="33" y="8"/>
                    <a:pt x="29" y="2"/>
                  </a:cubicBezTo>
                  <a:cubicBezTo>
                    <a:pt x="27" y="0"/>
                    <a:pt x="27" y="8"/>
                    <a:pt x="25" y="5"/>
                  </a:cubicBezTo>
                  <a:cubicBezTo>
                    <a:pt x="24" y="2"/>
                    <a:pt x="25" y="7"/>
                    <a:pt x="21" y="5"/>
                  </a:cubicBezTo>
                  <a:cubicBezTo>
                    <a:pt x="20" y="11"/>
                    <a:pt x="18" y="12"/>
                    <a:pt x="19" y="15"/>
                  </a:cubicBezTo>
                  <a:cubicBezTo>
                    <a:pt x="15" y="15"/>
                    <a:pt x="16" y="19"/>
                    <a:pt x="14" y="20"/>
                  </a:cubicBezTo>
                  <a:cubicBezTo>
                    <a:pt x="12" y="22"/>
                    <a:pt x="13" y="27"/>
                    <a:pt x="12" y="28"/>
                  </a:cubicBezTo>
                  <a:cubicBezTo>
                    <a:pt x="11" y="29"/>
                    <a:pt x="11" y="25"/>
                    <a:pt x="9" y="28"/>
                  </a:cubicBezTo>
                  <a:cubicBezTo>
                    <a:pt x="8" y="31"/>
                    <a:pt x="10" y="30"/>
                    <a:pt x="9" y="33"/>
                  </a:cubicBezTo>
                  <a:cubicBezTo>
                    <a:pt x="7" y="37"/>
                    <a:pt x="10" y="44"/>
                    <a:pt x="6" y="43"/>
                  </a:cubicBezTo>
                  <a:cubicBezTo>
                    <a:pt x="1" y="41"/>
                    <a:pt x="4" y="44"/>
                    <a:pt x="3" y="45"/>
                  </a:cubicBezTo>
                  <a:cubicBezTo>
                    <a:pt x="0" y="47"/>
                    <a:pt x="6" y="46"/>
                    <a:pt x="8" y="50"/>
                  </a:cubicBezTo>
                  <a:cubicBezTo>
                    <a:pt x="10" y="53"/>
                    <a:pt x="11" y="51"/>
                    <a:pt x="12" y="56"/>
                  </a:cubicBezTo>
                  <a:cubicBezTo>
                    <a:pt x="13" y="61"/>
                    <a:pt x="13" y="61"/>
                    <a:pt x="16" y="62"/>
                  </a:cubicBezTo>
                  <a:cubicBezTo>
                    <a:pt x="18" y="62"/>
                    <a:pt x="16" y="63"/>
                    <a:pt x="17" y="6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96" name="Google Shape;196;p43"/>
            <p:cNvSpPr/>
            <p:nvPr/>
          </p:nvSpPr>
          <p:spPr>
            <a:xfrm>
              <a:off x="6629923" y="3951257"/>
              <a:ext cx="162199" cy="171740"/>
            </a:xfrm>
            <a:custGeom>
              <a:rect b="b" l="l" r="r" t="t"/>
              <a:pathLst>
                <a:path extrusionOk="0" h="38" w="36">
                  <a:moveTo>
                    <a:pt x="2" y="24"/>
                  </a:moveTo>
                  <a:cubicBezTo>
                    <a:pt x="6" y="26"/>
                    <a:pt x="5" y="21"/>
                    <a:pt x="6" y="24"/>
                  </a:cubicBezTo>
                  <a:cubicBezTo>
                    <a:pt x="8" y="27"/>
                    <a:pt x="8" y="19"/>
                    <a:pt x="10" y="21"/>
                  </a:cubicBezTo>
                  <a:cubicBezTo>
                    <a:pt x="14" y="27"/>
                    <a:pt x="14" y="21"/>
                    <a:pt x="15" y="23"/>
                  </a:cubicBezTo>
                  <a:cubicBezTo>
                    <a:pt x="16" y="24"/>
                    <a:pt x="15" y="22"/>
                    <a:pt x="18" y="23"/>
                  </a:cubicBezTo>
                  <a:cubicBezTo>
                    <a:pt x="21" y="23"/>
                    <a:pt x="22" y="24"/>
                    <a:pt x="23" y="25"/>
                  </a:cubicBezTo>
                  <a:cubicBezTo>
                    <a:pt x="25" y="25"/>
                    <a:pt x="26" y="29"/>
                    <a:pt x="28" y="30"/>
                  </a:cubicBezTo>
                  <a:cubicBezTo>
                    <a:pt x="30" y="32"/>
                    <a:pt x="29" y="34"/>
                    <a:pt x="32" y="36"/>
                  </a:cubicBezTo>
                  <a:cubicBezTo>
                    <a:pt x="33" y="35"/>
                    <a:pt x="33" y="38"/>
                    <a:pt x="36" y="34"/>
                  </a:cubicBezTo>
                  <a:cubicBezTo>
                    <a:pt x="35" y="33"/>
                    <a:pt x="34" y="34"/>
                    <a:pt x="33" y="32"/>
                  </a:cubicBezTo>
                  <a:cubicBezTo>
                    <a:pt x="33" y="31"/>
                    <a:pt x="33" y="32"/>
                    <a:pt x="32" y="30"/>
                  </a:cubicBezTo>
                  <a:cubicBezTo>
                    <a:pt x="30" y="26"/>
                    <a:pt x="31" y="30"/>
                    <a:pt x="30" y="28"/>
                  </a:cubicBezTo>
                  <a:cubicBezTo>
                    <a:pt x="29" y="25"/>
                    <a:pt x="29" y="29"/>
                    <a:pt x="27" y="24"/>
                  </a:cubicBezTo>
                  <a:cubicBezTo>
                    <a:pt x="24" y="20"/>
                    <a:pt x="25" y="24"/>
                    <a:pt x="23" y="21"/>
                  </a:cubicBezTo>
                  <a:cubicBezTo>
                    <a:pt x="22" y="18"/>
                    <a:pt x="22" y="23"/>
                    <a:pt x="20" y="18"/>
                  </a:cubicBezTo>
                  <a:cubicBezTo>
                    <a:pt x="18" y="14"/>
                    <a:pt x="19" y="20"/>
                    <a:pt x="18" y="20"/>
                  </a:cubicBezTo>
                  <a:cubicBezTo>
                    <a:pt x="18" y="19"/>
                    <a:pt x="18" y="18"/>
                    <a:pt x="16" y="15"/>
                  </a:cubicBezTo>
                  <a:cubicBezTo>
                    <a:pt x="15" y="12"/>
                    <a:pt x="15" y="5"/>
                    <a:pt x="12" y="0"/>
                  </a:cubicBezTo>
                  <a:cubicBezTo>
                    <a:pt x="10" y="6"/>
                    <a:pt x="8" y="3"/>
                    <a:pt x="7" y="5"/>
                  </a:cubicBezTo>
                  <a:cubicBezTo>
                    <a:pt x="5" y="9"/>
                    <a:pt x="3" y="4"/>
                    <a:pt x="4" y="8"/>
                  </a:cubicBezTo>
                  <a:cubicBezTo>
                    <a:pt x="4" y="14"/>
                    <a:pt x="2" y="17"/>
                    <a:pt x="1" y="19"/>
                  </a:cubicBezTo>
                  <a:cubicBezTo>
                    <a:pt x="0" y="20"/>
                    <a:pt x="2" y="22"/>
                    <a:pt x="2" y="2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97" name="Google Shape;197;p43"/>
            <p:cNvSpPr/>
            <p:nvPr/>
          </p:nvSpPr>
          <p:spPr>
            <a:xfrm>
              <a:off x="6761588" y="4105822"/>
              <a:ext cx="40072" cy="59156"/>
            </a:xfrm>
            <a:custGeom>
              <a:rect b="b" l="l" r="r" t="t"/>
              <a:pathLst>
                <a:path extrusionOk="0" h="13" w="9">
                  <a:moveTo>
                    <a:pt x="6" y="12"/>
                  </a:moveTo>
                  <a:cubicBezTo>
                    <a:pt x="5" y="9"/>
                    <a:pt x="2" y="13"/>
                    <a:pt x="0" y="11"/>
                  </a:cubicBezTo>
                  <a:cubicBezTo>
                    <a:pt x="0" y="5"/>
                    <a:pt x="1" y="8"/>
                    <a:pt x="3" y="2"/>
                  </a:cubicBezTo>
                  <a:cubicBezTo>
                    <a:pt x="4" y="1"/>
                    <a:pt x="4" y="4"/>
                    <a:pt x="7" y="0"/>
                  </a:cubicBezTo>
                  <a:cubicBezTo>
                    <a:pt x="8" y="3"/>
                    <a:pt x="9" y="4"/>
                    <a:pt x="7" y="6"/>
                  </a:cubicBezTo>
                  <a:cubicBezTo>
                    <a:pt x="2" y="9"/>
                    <a:pt x="6" y="7"/>
                    <a:pt x="8" y="8"/>
                  </a:cubicBezTo>
                  <a:lnTo>
                    <a:pt x="6" y="12"/>
                  </a:ln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98" name="Google Shape;198;p43"/>
            <p:cNvSpPr/>
            <p:nvPr/>
          </p:nvSpPr>
          <p:spPr>
            <a:xfrm>
              <a:off x="6065084" y="4308096"/>
              <a:ext cx="456066" cy="561019"/>
            </a:xfrm>
            <a:custGeom>
              <a:rect b="b" l="l" r="r" t="t"/>
              <a:pathLst>
                <a:path extrusionOk="0" h="124" w="101">
                  <a:moveTo>
                    <a:pt x="90" y="64"/>
                  </a:moveTo>
                  <a:cubicBezTo>
                    <a:pt x="89" y="68"/>
                    <a:pt x="91" y="70"/>
                    <a:pt x="90" y="73"/>
                  </a:cubicBezTo>
                  <a:cubicBezTo>
                    <a:pt x="89" y="76"/>
                    <a:pt x="94" y="80"/>
                    <a:pt x="95" y="82"/>
                  </a:cubicBezTo>
                  <a:cubicBezTo>
                    <a:pt x="95" y="85"/>
                    <a:pt x="96" y="86"/>
                    <a:pt x="97" y="87"/>
                  </a:cubicBezTo>
                  <a:cubicBezTo>
                    <a:pt x="93" y="88"/>
                    <a:pt x="87" y="87"/>
                    <a:pt x="87" y="90"/>
                  </a:cubicBezTo>
                  <a:cubicBezTo>
                    <a:pt x="87" y="94"/>
                    <a:pt x="83" y="93"/>
                    <a:pt x="85" y="95"/>
                  </a:cubicBezTo>
                  <a:cubicBezTo>
                    <a:pt x="88" y="99"/>
                    <a:pt x="84" y="98"/>
                    <a:pt x="85" y="101"/>
                  </a:cubicBezTo>
                  <a:cubicBezTo>
                    <a:pt x="87" y="103"/>
                    <a:pt x="83" y="107"/>
                    <a:pt x="84" y="109"/>
                  </a:cubicBezTo>
                  <a:cubicBezTo>
                    <a:pt x="85" y="111"/>
                    <a:pt x="86" y="113"/>
                    <a:pt x="88" y="114"/>
                  </a:cubicBezTo>
                  <a:cubicBezTo>
                    <a:pt x="91" y="115"/>
                    <a:pt x="92" y="108"/>
                    <a:pt x="92" y="116"/>
                  </a:cubicBezTo>
                  <a:cubicBezTo>
                    <a:pt x="91" y="124"/>
                    <a:pt x="91" y="118"/>
                    <a:pt x="90" y="119"/>
                  </a:cubicBezTo>
                  <a:cubicBezTo>
                    <a:pt x="88" y="121"/>
                    <a:pt x="88" y="121"/>
                    <a:pt x="86" y="117"/>
                  </a:cubicBezTo>
                  <a:cubicBezTo>
                    <a:pt x="84" y="114"/>
                    <a:pt x="83" y="113"/>
                    <a:pt x="81" y="113"/>
                  </a:cubicBezTo>
                  <a:cubicBezTo>
                    <a:pt x="80" y="113"/>
                    <a:pt x="79" y="111"/>
                    <a:pt x="78" y="110"/>
                  </a:cubicBezTo>
                  <a:cubicBezTo>
                    <a:pt x="78" y="108"/>
                    <a:pt x="77" y="107"/>
                    <a:pt x="77" y="110"/>
                  </a:cubicBezTo>
                  <a:cubicBezTo>
                    <a:pt x="76" y="112"/>
                    <a:pt x="75" y="111"/>
                    <a:pt x="70" y="110"/>
                  </a:cubicBezTo>
                  <a:cubicBezTo>
                    <a:pt x="66" y="109"/>
                    <a:pt x="71" y="104"/>
                    <a:pt x="66" y="107"/>
                  </a:cubicBezTo>
                  <a:cubicBezTo>
                    <a:pt x="62" y="109"/>
                    <a:pt x="66" y="104"/>
                    <a:pt x="61" y="104"/>
                  </a:cubicBezTo>
                  <a:cubicBezTo>
                    <a:pt x="61" y="105"/>
                    <a:pt x="61" y="105"/>
                    <a:pt x="59" y="105"/>
                  </a:cubicBezTo>
                  <a:cubicBezTo>
                    <a:pt x="58" y="104"/>
                    <a:pt x="57" y="106"/>
                    <a:pt x="55" y="105"/>
                  </a:cubicBezTo>
                  <a:cubicBezTo>
                    <a:pt x="53" y="105"/>
                    <a:pt x="54" y="107"/>
                    <a:pt x="52" y="107"/>
                  </a:cubicBezTo>
                  <a:cubicBezTo>
                    <a:pt x="50" y="106"/>
                    <a:pt x="54" y="102"/>
                    <a:pt x="51" y="98"/>
                  </a:cubicBezTo>
                  <a:cubicBezTo>
                    <a:pt x="48" y="94"/>
                    <a:pt x="51" y="90"/>
                    <a:pt x="50" y="87"/>
                  </a:cubicBezTo>
                  <a:cubicBezTo>
                    <a:pt x="49" y="84"/>
                    <a:pt x="50" y="84"/>
                    <a:pt x="50" y="82"/>
                  </a:cubicBezTo>
                  <a:cubicBezTo>
                    <a:pt x="50" y="80"/>
                    <a:pt x="42" y="83"/>
                    <a:pt x="44" y="80"/>
                  </a:cubicBezTo>
                  <a:cubicBezTo>
                    <a:pt x="44" y="79"/>
                    <a:pt x="43" y="78"/>
                    <a:pt x="42" y="79"/>
                  </a:cubicBezTo>
                  <a:cubicBezTo>
                    <a:pt x="41" y="80"/>
                    <a:pt x="38" y="78"/>
                    <a:pt x="38" y="81"/>
                  </a:cubicBezTo>
                  <a:cubicBezTo>
                    <a:pt x="38" y="84"/>
                    <a:pt x="37" y="82"/>
                    <a:pt x="37" y="85"/>
                  </a:cubicBezTo>
                  <a:cubicBezTo>
                    <a:pt x="38" y="87"/>
                    <a:pt x="35" y="86"/>
                    <a:pt x="34" y="86"/>
                  </a:cubicBezTo>
                  <a:cubicBezTo>
                    <a:pt x="33" y="85"/>
                    <a:pt x="28" y="88"/>
                    <a:pt x="27" y="85"/>
                  </a:cubicBezTo>
                  <a:cubicBezTo>
                    <a:pt x="26" y="82"/>
                    <a:pt x="25" y="83"/>
                    <a:pt x="25" y="80"/>
                  </a:cubicBezTo>
                  <a:cubicBezTo>
                    <a:pt x="25" y="78"/>
                    <a:pt x="24" y="78"/>
                    <a:pt x="23" y="75"/>
                  </a:cubicBezTo>
                  <a:cubicBezTo>
                    <a:pt x="23" y="72"/>
                    <a:pt x="23" y="72"/>
                    <a:pt x="16" y="73"/>
                  </a:cubicBezTo>
                  <a:cubicBezTo>
                    <a:pt x="8" y="73"/>
                    <a:pt x="9" y="72"/>
                    <a:pt x="5" y="72"/>
                  </a:cubicBezTo>
                  <a:cubicBezTo>
                    <a:pt x="4" y="72"/>
                    <a:pt x="4" y="72"/>
                    <a:pt x="2" y="72"/>
                  </a:cubicBezTo>
                  <a:cubicBezTo>
                    <a:pt x="1" y="73"/>
                    <a:pt x="1" y="73"/>
                    <a:pt x="0" y="72"/>
                  </a:cubicBezTo>
                  <a:cubicBezTo>
                    <a:pt x="3" y="72"/>
                    <a:pt x="1" y="68"/>
                    <a:pt x="2" y="66"/>
                  </a:cubicBezTo>
                  <a:cubicBezTo>
                    <a:pt x="4" y="65"/>
                    <a:pt x="4" y="65"/>
                    <a:pt x="5" y="65"/>
                  </a:cubicBezTo>
                  <a:cubicBezTo>
                    <a:pt x="7" y="68"/>
                    <a:pt x="9" y="62"/>
                    <a:pt x="11" y="63"/>
                  </a:cubicBezTo>
                  <a:cubicBezTo>
                    <a:pt x="13" y="64"/>
                    <a:pt x="10" y="66"/>
                    <a:pt x="12" y="66"/>
                  </a:cubicBezTo>
                  <a:cubicBezTo>
                    <a:pt x="15" y="67"/>
                    <a:pt x="17" y="61"/>
                    <a:pt x="18" y="61"/>
                  </a:cubicBezTo>
                  <a:cubicBezTo>
                    <a:pt x="20" y="61"/>
                    <a:pt x="22" y="57"/>
                    <a:pt x="21" y="55"/>
                  </a:cubicBezTo>
                  <a:cubicBezTo>
                    <a:pt x="19" y="51"/>
                    <a:pt x="24" y="43"/>
                    <a:pt x="27" y="42"/>
                  </a:cubicBezTo>
                  <a:cubicBezTo>
                    <a:pt x="30" y="40"/>
                    <a:pt x="28" y="38"/>
                    <a:pt x="30" y="34"/>
                  </a:cubicBezTo>
                  <a:cubicBezTo>
                    <a:pt x="31" y="31"/>
                    <a:pt x="29" y="32"/>
                    <a:pt x="30" y="27"/>
                  </a:cubicBezTo>
                  <a:cubicBezTo>
                    <a:pt x="31" y="22"/>
                    <a:pt x="29" y="23"/>
                    <a:pt x="31" y="19"/>
                  </a:cubicBezTo>
                  <a:cubicBezTo>
                    <a:pt x="34" y="16"/>
                    <a:pt x="34" y="15"/>
                    <a:pt x="34" y="14"/>
                  </a:cubicBezTo>
                  <a:cubicBezTo>
                    <a:pt x="33" y="11"/>
                    <a:pt x="32" y="9"/>
                    <a:pt x="34" y="8"/>
                  </a:cubicBezTo>
                  <a:cubicBezTo>
                    <a:pt x="35" y="7"/>
                    <a:pt x="35" y="2"/>
                    <a:pt x="40" y="4"/>
                  </a:cubicBezTo>
                  <a:cubicBezTo>
                    <a:pt x="44" y="6"/>
                    <a:pt x="42" y="8"/>
                    <a:pt x="44" y="8"/>
                  </a:cubicBezTo>
                  <a:cubicBezTo>
                    <a:pt x="50" y="8"/>
                    <a:pt x="53" y="12"/>
                    <a:pt x="55" y="7"/>
                  </a:cubicBezTo>
                  <a:cubicBezTo>
                    <a:pt x="57" y="2"/>
                    <a:pt x="55" y="9"/>
                    <a:pt x="61" y="5"/>
                  </a:cubicBezTo>
                  <a:cubicBezTo>
                    <a:pt x="66" y="2"/>
                    <a:pt x="66" y="6"/>
                    <a:pt x="68" y="3"/>
                  </a:cubicBezTo>
                  <a:cubicBezTo>
                    <a:pt x="70" y="0"/>
                    <a:pt x="75" y="6"/>
                    <a:pt x="76" y="4"/>
                  </a:cubicBezTo>
                  <a:cubicBezTo>
                    <a:pt x="78" y="2"/>
                    <a:pt x="78" y="4"/>
                    <a:pt x="80" y="4"/>
                  </a:cubicBezTo>
                  <a:cubicBezTo>
                    <a:pt x="82" y="7"/>
                    <a:pt x="84" y="10"/>
                    <a:pt x="85" y="8"/>
                  </a:cubicBezTo>
                  <a:cubicBezTo>
                    <a:pt x="87" y="6"/>
                    <a:pt x="88" y="10"/>
                    <a:pt x="89" y="7"/>
                  </a:cubicBezTo>
                  <a:cubicBezTo>
                    <a:pt x="91" y="5"/>
                    <a:pt x="92" y="6"/>
                    <a:pt x="93" y="9"/>
                  </a:cubicBezTo>
                  <a:cubicBezTo>
                    <a:pt x="95" y="12"/>
                    <a:pt x="95" y="10"/>
                    <a:pt x="97" y="14"/>
                  </a:cubicBezTo>
                  <a:cubicBezTo>
                    <a:pt x="97" y="19"/>
                    <a:pt x="95" y="20"/>
                    <a:pt x="98" y="21"/>
                  </a:cubicBezTo>
                  <a:cubicBezTo>
                    <a:pt x="101" y="23"/>
                    <a:pt x="97" y="25"/>
                    <a:pt x="94" y="28"/>
                  </a:cubicBezTo>
                  <a:cubicBezTo>
                    <a:pt x="91" y="31"/>
                    <a:pt x="91" y="38"/>
                    <a:pt x="91" y="44"/>
                  </a:cubicBezTo>
                  <a:cubicBezTo>
                    <a:pt x="85" y="48"/>
                    <a:pt x="90" y="48"/>
                    <a:pt x="88" y="50"/>
                  </a:cubicBezTo>
                  <a:cubicBezTo>
                    <a:pt x="86" y="51"/>
                    <a:pt x="87" y="51"/>
                    <a:pt x="87" y="53"/>
                  </a:cubicBezTo>
                  <a:cubicBezTo>
                    <a:pt x="88" y="55"/>
                    <a:pt x="89" y="55"/>
                    <a:pt x="88" y="58"/>
                  </a:cubicBezTo>
                  <a:cubicBezTo>
                    <a:pt x="88" y="61"/>
                    <a:pt x="90" y="62"/>
                    <a:pt x="90" y="6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199" name="Google Shape;199;p43"/>
            <p:cNvSpPr/>
            <p:nvPr/>
          </p:nvSpPr>
          <p:spPr>
            <a:xfrm>
              <a:off x="6570765" y="4327176"/>
              <a:ext cx="194639" cy="274784"/>
            </a:xfrm>
            <a:custGeom>
              <a:rect b="b" l="l" r="r" t="t"/>
              <a:pathLst>
                <a:path extrusionOk="0" h="61" w="43">
                  <a:moveTo>
                    <a:pt x="1" y="5"/>
                  </a:moveTo>
                  <a:cubicBezTo>
                    <a:pt x="5" y="10"/>
                    <a:pt x="3" y="11"/>
                    <a:pt x="5" y="14"/>
                  </a:cubicBezTo>
                  <a:cubicBezTo>
                    <a:pt x="7" y="17"/>
                    <a:pt x="7" y="22"/>
                    <a:pt x="4" y="26"/>
                  </a:cubicBezTo>
                  <a:cubicBezTo>
                    <a:pt x="0" y="30"/>
                    <a:pt x="2" y="33"/>
                    <a:pt x="1" y="38"/>
                  </a:cubicBezTo>
                  <a:cubicBezTo>
                    <a:pt x="12" y="45"/>
                    <a:pt x="16" y="48"/>
                    <a:pt x="19" y="50"/>
                  </a:cubicBezTo>
                  <a:cubicBezTo>
                    <a:pt x="23" y="52"/>
                    <a:pt x="19" y="52"/>
                    <a:pt x="21" y="55"/>
                  </a:cubicBezTo>
                  <a:cubicBezTo>
                    <a:pt x="24" y="57"/>
                    <a:pt x="28" y="61"/>
                    <a:pt x="29" y="61"/>
                  </a:cubicBezTo>
                  <a:cubicBezTo>
                    <a:pt x="31" y="58"/>
                    <a:pt x="32" y="58"/>
                    <a:pt x="32" y="55"/>
                  </a:cubicBezTo>
                  <a:cubicBezTo>
                    <a:pt x="32" y="51"/>
                    <a:pt x="34" y="55"/>
                    <a:pt x="34" y="50"/>
                  </a:cubicBezTo>
                  <a:cubicBezTo>
                    <a:pt x="33" y="46"/>
                    <a:pt x="38" y="48"/>
                    <a:pt x="37" y="45"/>
                  </a:cubicBezTo>
                  <a:cubicBezTo>
                    <a:pt x="37" y="43"/>
                    <a:pt x="38" y="46"/>
                    <a:pt x="41" y="42"/>
                  </a:cubicBezTo>
                  <a:cubicBezTo>
                    <a:pt x="40" y="39"/>
                    <a:pt x="38" y="40"/>
                    <a:pt x="38" y="36"/>
                  </a:cubicBezTo>
                  <a:cubicBezTo>
                    <a:pt x="38" y="31"/>
                    <a:pt x="38" y="14"/>
                    <a:pt x="38" y="14"/>
                  </a:cubicBezTo>
                  <a:cubicBezTo>
                    <a:pt x="38" y="14"/>
                    <a:pt x="41" y="9"/>
                    <a:pt x="43" y="7"/>
                  </a:cubicBezTo>
                  <a:cubicBezTo>
                    <a:pt x="41" y="7"/>
                    <a:pt x="39" y="7"/>
                    <a:pt x="38" y="6"/>
                  </a:cubicBezTo>
                  <a:cubicBezTo>
                    <a:pt x="37" y="5"/>
                    <a:pt x="37" y="4"/>
                    <a:pt x="34" y="6"/>
                  </a:cubicBezTo>
                  <a:cubicBezTo>
                    <a:pt x="30" y="8"/>
                    <a:pt x="31" y="11"/>
                    <a:pt x="29" y="10"/>
                  </a:cubicBezTo>
                  <a:cubicBezTo>
                    <a:pt x="29" y="9"/>
                    <a:pt x="28" y="10"/>
                    <a:pt x="26" y="9"/>
                  </a:cubicBezTo>
                  <a:cubicBezTo>
                    <a:pt x="24" y="8"/>
                    <a:pt x="24" y="11"/>
                    <a:pt x="19" y="6"/>
                  </a:cubicBezTo>
                  <a:cubicBezTo>
                    <a:pt x="14" y="1"/>
                    <a:pt x="14" y="6"/>
                    <a:pt x="11" y="3"/>
                  </a:cubicBezTo>
                  <a:cubicBezTo>
                    <a:pt x="10" y="3"/>
                    <a:pt x="8" y="3"/>
                    <a:pt x="9" y="1"/>
                  </a:cubicBezTo>
                  <a:cubicBezTo>
                    <a:pt x="9" y="0"/>
                    <a:pt x="7" y="1"/>
                    <a:pt x="5" y="1"/>
                  </a:cubicBezTo>
                  <a:cubicBezTo>
                    <a:pt x="3" y="2"/>
                    <a:pt x="2" y="4"/>
                    <a:pt x="1" y="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00" name="Google Shape;200;p43"/>
            <p:cNvSpPr/>
            <p:nvPr/>
          </p:nvSpPr>
          <p:spPr>
            <a:xfrm>
              <a:off x="6477263" y="4350076"/>
              <a:ext cx="125943" cy="162199"/>
            </a:xfrm>
            <a:custGeom>
              <a:rect b="b" l="l" r="r" t="t"/>
              <a:pathLst>
                <a:path extrusionOk="0" h="36" w="28">
                  <a:moveTo>
                    <a:pt x="6" y="5"/>
                  </a:moveTo>
                  <a:cubicBezTo>
                    <a:pt x="6" y="10"/>
                    <a:pt x="4" y="11"/>
                    <a:pt x="7" y="12"/>
                  </a:cubicBezTo>
                  <a:cubicBezTo>
                    <a:pt x="10" y="14"/>
                    <a:pt x="6" y="16"/>
                    <a:pt x="3" y="19"/>
                  </a:cubicBezTo>
                  <a:cubicBezTo>
                    <a:pt x="0" y="22"/>
                    <a:pt x="0" y="29"/>
                    <a:pt x="0" y="35"/>
                  </a:cubicBezTo>
                  <a:cubicBezTo>
                    <a:pt x="2" y="34"/>
                    <a:pt x="0" y="36"/>
                    <a:pt x="2" y="36"/>
                  </a:cubicBezTo>
                  <a:cubicBezTo>
                    <a:pt x="3" y="35"/>
                    <a:pt x="3" y="34"/>
                    <a:pt x="4" y="33"/>
                  </a:cubicBezTo>
                  <a:cubicBezTo>
                    <a:pt x="6" y="33"/>
                    <a:pt x="19" y="33"/>
                    <a:pt x="22" y="33"/>
                  </a:cubicBezTo>
                  <a:cubicBezTo>
                    <a:pt x="23" y="28"/>
                    <a:pt x="21" y="25"/>
                    <a:pt x="25" y="21"/>
                  </a:cubicBezTo>
                  <a:cubicBezTo>
                    <a:pt x="28" y="17"/>
                    <a:pt x="28" y="12"/>
                    <a:pt x="26" y="9"/>
                  </a:cubicBezTo>
                  <a:cubicBezTo>
                    <a:pt x="24" y="6"/>
                    <a:pt x="26" y="5"/>
                    <a:pt x="22" y="0"/>
                  </a:cubicBezTo>
                  <a:cubicBezTo>
                    <a:pt x="21" y="2"/>
                    <a:pt x="21" y="3"/>
                    <a:pt x="19" y="3"/>
                  </a:cubicBezTo>
                  <a:cubicBezTo>
                    <a:pt x="17" y="3"/>
                    <a:pt x="19" y="3"/>
                    <a:pt x="18" y="2"/>
                  </a:cubicBezTo>
                  <a:cubicBezTo>
                    <a:pt x="15" y="2"/>
                    <a:pt x="13" y="6"/>
                    <a:pt x="12" y="4"/>
                  </a:cubicBezTo>
                  <a:cubicBezTo>
                    <a:pt x="11" y="3"/>
                    <a:pt x="11" y="2"/>
                    <a:pt x="10" y="3"/>
                  </a:cubicBezTo>
                  <a:cubicBezTo>
                    <a:pt x="9" y="5"/>
                    <a:pt x="8" y="0"/>
                    <a:pt x="6" y="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01" name="Google Shape;201;p43"/>
            <p:cNvSpPr/>
            <p:nvPr/>
          </p:nvSpPr>
          <p:spPr>
            <a:xfrm>
              <a:off x="6295980" y="4703099"/>
              <a:ext cx="274784" cy="291959"/>
            </a:xfrm>
            <a:custGeom>
              <a:rect b="b" l="l" r="r" t="t"/>
              <a:pathLst>
                <a:path extrusionOk="0" h="65" w="61">
                  <a:moveTo>
                    <a:pt x="17" y="61"/>
                  </a:moveTo>
                  <a:cubicBezTo>
                    <a:pt x="15" y="58"/>
                    <a:pt x="12" y="59"/>
                    <a:pt x="7" y="60"/>
                  </a:cubicBezTo>
                  <a:cubicBezTo>
                    <a:pt x="4" y="57"/>
                    <a:pt x="0" y="53"/>
                    <a:pt x="0" y="49"/>
                  </a:cubicBezTo>
                  <a:cubicBezTo>
                    <a:pt x="0" y="47"/>
                    <a:pt x="0" y="35"/>
                    <a:pt x="0" y="32"/>
                  </a:cubicBezTo>
                  <a:cubicBezTo>
                    <a:pt x="0" y="30"/>
                    <a:pt x="3" y="31"/>
                    <a:pt x="9" y="31"/>
                  </a:cubicBezTo>
                  <a:cubicBezTo>
                    <a:pt x="11" y="31"/>
                    <a:pt x="9" y="29"/>
                    <a:pt x="10" y="27"/>
                  </a:cubicBezTo>
                  <a:cubicBezTo>
                    <a:pt x="12" y="26"/>
                    <a:pt x="9" y="26"/>
                    <a:pt x="10" y="23"/>
                  </a:cubicBezTo>
                  <a:cubicBezTo>
                    <a:pt x="11" y="19"/>
                    <a:pt x="10" y="18"/>
                    <a:pt x="10" y="17"/>
                  </a:cubicBezTo>
                  <a:cubicBezTo>
                    <a:pt x="15" y="17"/>
                    <a:pt x="11" y="22"/>
                    <a:pt x="15" y="20"/>
                  </a:cubicBezTo>
                  <a:cubicBezTo>
                    <a:pt x="20" y="17"/>
                    <a:pt x="15" y="22"/>
                    <a:pt x="19" y="23"/>
                  </a:cubicBezTo>
                  <a:cubicBezTo>
                    <a:pt x="24" y="24"/>
                    <a:pt x="25" y="25"/>
                    <a:pt x="26" y="23"/>
                  </a:cubicBezTo>
                  <a:cubicBezTo>
                    <a:pt x="26" y="20"/>
                    <a:pt x="27" y="21"/>
                    <a:pt x="27" y="23"/>
                  </a:cubicBezTo>
                  <a:cubicBezTo>
                    <a:pt x="28" y="24"/>
                    <a:pt x="29" y="26"/>
                    <a:pt x="30" y="26"/>
                  </a:cubicBezTo>
                  <a:cubicBezTo>
                    <a:pt x="32" y="26"/>
                    <a:pt x="33" y="27"/>
                    <a:pt x="35" y="30"/>
                  </a:cubicBezTo>
                  <a:cubicBezTo>
                    <a:pt x="37" y="34"/>
                    <a:pt x="37" y="34"/>
                    <a:pt x="39" y="32"/>
                  </a:cubicBezTo>
                  <a:cubicBezTo>
                    <a:pt x="40" y="31"/>
                    <a:pt x="40" y="37"/>
                    <a:pt x="41" y="29"/>
                  </a:cubicBezTo>
                  <a:cubicBezTo>
                    <a:pt x="41" y="21"/>
                    <a:pt x="40" y="28"/>
                    <a:pt x="37" y="27"/>
                  </a:cubicBezTo>
                  <a:cubicBezTo>
                    <a:pt x="35" y="26"/>
                    <a:pt x="34" y="24"/>
                    <a:pt x="33" y="22"/>
                  </a:cubicBezTo>
                  <a:cubicBezTo>
                    <a:pt x="32" y="20"/>
                    <a:pt x="36" y="16"/>
                    <a:pt x="34" y="14"/>
                  </a:cubicBezTo>
                  <a:cubicBezTo>
                    <a:pt x="33" y="11"/>
                    <a:pt x="37" y="12"/>
                    <a:pt x="34" y="8"/>
                  </a:cubicBezTo>
                  <a:cubicBezTo>
                    <a:pt x="32" y="6"/>
                    <a:pt x="36" y="7"/>
                    <a:pt x="36" y="3"/>
                  </a:cubicBezTo>
                  <a:cubicBezTo>
                    <a:pt x="36" y="0"/>
                    <a:pt x="42" y="1"/>
                    <a:pt x="46" y="0"/>
                  </a:cubicBezTo>
                  <a:cubicBezTo>
                    <a:pt x="47" y="3"/>
                    <a:pt x="49" y="2"/>
                    <a:pt x="50" y="4"/>
                  </a:cubicBezTo>
                  <a:cubicBezTo>
                    <a:pt x="51" y="6"/>
                    <a:pt x="51" y="3"/>
                    <a:pt x="52" y="5"/>
                  </a:cubicBezTo>
                  <a:cubicBezTo>
                    <a:pt x="53" y="7"/>
                    <a:pt x="52" y="5"/>
                    <a:pt x="57" y="8"/>
                  </a:cubicBezTo>
                  <a:cubicBezTo>
                    <a:pt x="57" y="10"/>
                    <a:pt x="57" y="8"/>
                    <a:pt x="59" y="10"/>
                  </a:cubicBezTo>
                  <a:cubicBezTo>
                    <a:pt x="60" y="11"/>
                    <a:pt x="58" y="11"/>
                    <a:pt x="59" y="13"/>
                  </a:cubicBezTo>
                  <a:cubicBezTo>
                    <a:pt x="61" y="14"/>
                    <a:pt x="61" y="15"/>
                    <a:pt x="60" y="17"/>
                  </a:cubicBezTo>
                  <a:cubicBezTo>
                    <a:pt x="58" y="18"/>
                    <a:pt x="60" y="19"/>
                    <a:pt x="59" y="20"/>
                  </a:cubicBezTo>
                  <a:cubicBezTo>
                    <a:pt x="58" y="21"/>
                    <a:pt x="59" y="22"/>
                    <a:pt x="59" y="24"/>
                  </a:cubicBezTo>
                  <a:cubicBezTo>
                    <a:pt x="58" y="27"/>
                    <a:pt x="61" y="28"/>
                    <a:pt x="59" y="28"/>
                  </a:cubicBezTo>
                  <a:cubicBezTo>
                    <a:pt x="56" y="28"/>
                    <a:pt x="58" y="32"/>
                    <a:pt x="56" y="34"/>
                  </a:cubicBezTo>
                  <a:cubicBezTo>
                    <a:pt x="55" y="35"/>
                    <a:pt x="57" y="36"/>
                    <a:pt x="58" y="37"/>
                  </a:cubicBezTo>
                  <a:cubicBezTo>
                    <a:pt x="57" y="38"/>
                    <a:pt x="44" y="43"/>
                    <a:pt x="43" y="43"/>
                  </a:cubicBezTo>
                  <a:cubicBezTo>
                    <a:pt x="42" y="43"/>
                    <a:pt x="43" y="46"/>
                    <a:pt x="44" y="47"/>
                  </a:cubicBezTo>
                  <a:cubicBezTo>
                    <a:pt x="42" y="48"/>
                    <a:pt x="40" y="47"/>
                    <a:pt x="37" y="49"/>
                  </a:cubicBezTo>
                  <a:cubicBezTo>
                    <a:pt x="34" y="51"/>
                    <a:pt x="37" y="53"/>
                    <a:pt x="34" y="54"/>
                  </a:cubicBezTo>
                  <a:cubicBezTo>
                    <a:pt x="30" y="56"/>
                    <a:pt x="28" y="59"/>
                    <a:pt x="26" y="62"/>
                  </a:cubicBezTo>
                  <a:cubicBezTo>
                    <a:pt x="24" y="65"/>
                    <a:pt x="23" y="61"/>
                    <a:pt x="21" y="62"/>
                  </a:cubicBezTo>
                  <a:cubicBezTo>
                    <a:pt x="20" y="63"/>
                    <a:pt x="20" y="61"/>
                    <a:pt x="17" y="6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02" name="Google Shape;202;p43"/>
            <p:cNvSpPr/>
            <p:nvPr/>
          </p:nvSpPr>
          <p:spPr>
            <a:xfrm>
              <a:off x="6484893" y="4769886"/>
              <a:ext cx="257610" cy="475149"/>
            </a:xfrm>
            <a:custGeom>
              <a:rect b="b" l="l" r="r" t="t"/>
              <a:pathLst>
                <a:path extrusionOk="0" h="105" w="57">
                  <a:moveTo>
                    <a:pt x="11" y="105"/>
                  </a:moveTo>
                  <a:cubicBezTo>
                    <a:pt x="15" y="105"/>
                    <a:pt x="15" y="105"/>
                    <a:pt x="15" y="105"/>
                  </a:cubicBezTo>
                  <a:cubicBezTo>
                    <a:pt x="16" y="98"/>
                    <a:pt x="14" y="103"/>
                    <a:pt x="14" y="100"/>
                  </a:cubicBezTo>
                  <a:cubicBezTo>
                    <a:pt x="13" y="98"/>
                    <a:pt x="17" y="95"/>
                    <a:pt x="22" y="93"/>
                  </a:cubicBezTo>
                  <a:cubicBezTo>
                    <a:pt x="27" y="91"/>
                    <a:pt x="29" y="88"/>
                    <a:pt x="28" y="85"/>
                  </a:cubicBezTo>
                  <a:cubicBezTo>
                    <a:pt x="27" y="83"/>
                    <a:pt x="29" y="83"/>
                    <a:pt x="29" y="77"/>
                  </a:cubicBezTo>
                  <a:cubicBezTo>
                    <a:pt x="28" y="71"/>
                    <a:pt x="28" y="78"/>
                    <a:pt x="27" y="73"/>
                  </a:cubicBezTo>
                  <a:cubicBezTo>
                    <a:pt x="26" y="67"/>
                    <a:pt x="27" y="68"/>
                    <a:pt x="25" y="65"/>
                  </a:cubicBezTo>
                  <a:cubicBezTo>
                    <a:pt x="23" y="63"/>
                    <a:pt x="24" y="62"/>
                    <a:pt x="24" y="60"/>
                  </a:cubicBezTo>
                  <a:cubicBezTo>
                    <a:pt x="24" y="58"/>
                    <a:pt x="25" y="61"/>
                    <a:pt x="28" y="56"/>
                  </a:cubicBezTo>
                  <a:cubicBezTo>
                    <a:pt x="32" y="52"/>
                    <a:pt x="31" y="56"/>
                    <a:pt x="35" y="50"/>
                  </a:cubicBezTo>
                  <a:cubicBezTo>
                    <a:pt x="38" y="43"/>
                    <a:pt x="42" y="43"/>
                    <a:pt x="45" y="42"/>
                  </a:cubicBezTo>
                  <a:cubicBezTo>
                    <a:pt x="49" y="41"/>
                    <a:pt x="51" y="37"/>
                    <a:pt x="54" y="31"/>
                  </a:cubicBezTo>
                  <a:cubicBezTo>
                    <a:pt x="56" y="27"/>
                    <a:pt x="54" y="30"/>
                    <a:pt x="56" y="27"/>
                  </a:cubicBezTo>
                  <a:cubicBezTo>
                    <a:pt x="57" y="24"/>
                    <a:pt x="54" y="26"/>
                    <a:pt x="54" y="20"/>
                  </a:cubicBezTo>
                  <a:cubicBezTo>
                    <a:pt x="55" y="15"/>
                    <a:pt x="55" y="12"/>
                    <a:pt x="54" y="8"/>
                  </a:cubicBezTo>
                  <a:cubicBezTo>
                    <a:pt x="53" y="2"/>
                    <a:pt x="57" y="5"/>
                    <a:pt x="54" y="0"/>
                  </a:cubicBezTo>
                  <a:cubicBezTo>
                    <a:pt x="52" y="2"/>
                    <a:pt x="50" y="3"/>
                    <a:pt x="46" y="5"/>
                  </a:cubicBezTo>
                  <a:cubicBezTo>
                    <a:pt x="42" y="7"/>
                    <a:pt x="41" y="2"/>
                    <a:pt x="41" y="5"/>
                  </a:cubicBezTo>
                  <a:cubicBezTo>
                    <a:pt x="40" y="8"/>
                    <a:pt x="37" y="8"/>
                    <a:pt x="36" y="7"/>
                  </a:cubicBezTo>
                  <a:cubicBezTo>
                    <a:pt x="35" y="6"/>
                    <a:pt x="33" y="9"/>
                    <a:pt x="31" y="7"/>
                  </a:cubicBezTo>
                  <a:cubicBezTo>
                    <a:pt x="29" y="4"/>
                    <a:pt x="29" y="8"/>
                    <a:pt x="24" y="6"/>
                  </a:cubicBezTo>
                  <a:cubicBezTo>
                    <a:pt x="23" y="7"/>
                    <a:pt x="24" y="8"/>
                    <a:pt x="23" y="9"/>
                  </a:cubicBezTo>
                  <a:cubicBezTo>
                    <a:pt x="22" y="11"/>
                    <a:pt x="23" y="14"/>
                    <a:pt x="23" y="17"/>
                  </a:cubicBezTo>
                  <a:cubicBezTo>
                    <a:pt x="24" y="19"/>
                    <a:pt x="25" y="19"/>
                    <a:pt x="28" y="23"/>
                  </a:cubicBezTo>
                  <a:cubicBezTo>
                    <a:pt x="32" y="27"/>
                    <a:pt x="30" y="28"/>
                    <a:pt x="30" y="31"/>
                  </a:cubicBezTo>
                  <a:cubicBezTo>
                    <a:pt x="30" y="34"/>
                    <a:pt x="30" y="35"/>
                    <a:pt x="29" y="36"/>
                  </a:cubicBezTo>
                  <a:cubicBezTo>
                    <a:pt x="27" y="36"/>
                    <a:pt x="26" y="37"/>
                    <a:pt x="27" y="39"/>
                  </a:cubicBezTo>
                  <a:cubicBezTo>
                    <a:pt x="27" y="41"/>
                    <a:pt x="27" y="43"/>
                    <a:pt x="26" y="42"/>
                  </a:cubicBezTo>
                  <a:cubicBezTo>
                    <a:pt x="25" y="42"/>
                    <a:pt x="26" y="40"/>
                    <a:pt x="23" y="36"/>
                  </a:cubicBezTo>
                  <a:cubicBezTo>
                    <a:pt x="20" y="33"/>
                    <a:pt x="23" y="34"/>
                    <a:pt x="23" y="30"/>
                  </a:cubicBezTo>
                  <a:cubicBezTo>
                    <a:pt x="24" y="26"/>
                    <a:pt x="23" y="24"/>
                    <a:pt x="19" y="25"/>
                  </a:cubicBezTo>
                  <a:cubicBezTo>
                    <a:pt x="18" y="26"/>
                    <a:pt x="17" y="24"/>
                    <a:pt x="16" y="22"/>
                  </a:cubicBezTo>
                  <a:cubicBezTo>
                    <a:pt x="15" y="23"/>
                    <a:pt x="2" y="28"/>
                    <a:pt x="1" y="28"/>
                  </a:cubicBezTo>
                  <a:cubicBezTo>
                    <a:pt x="0" y="28"/>
                    <a:pt x="1" y="31"/>
                    <a:pt x="2" y="32"/>
                  </a:cubicBezTo>
                  <a:cubicBezTo>
                    <a:pt x="1" y="37"/>
                    <a:pt x="5" y="33"/>
                    <a:pt x="8" y="36"/>
                  </a:cubicBezTo>
                  <a:cubicBezTo>
                    <a:pt x="11" y="38"/>
                    <a:pt x="12" y="37"/>
                    <a:pt x="14" y="39"/>
                  </a:cubicBezTo>
                  <a:cubicBezTo>
                    <a:pt x="16" y="40"/>
                    <a:pt x="14" y="40"/>
                    <a:pt x="15" y="43"/>
                  </a:cubicBezTo>
                  <a:cubicBezTo>
                    <a:pt x="16" y="45"/>
                    <a:pt x="15" y="53"/>
                    <a:pt x="14" y="53"/>
                  </a:cubicBezTo>
                  <a:cubicBezTo>
                    <a:pt x="13" y="53"/>
                    <a:pt x="15" y="54"/>
                    <a:pt x="14" y="56"/>
                  </a:cubicBezTo>
                  <a:cubicBezTo>
                    <a:pt x="13" y="59"/>
                    <a:pt x="17" y="58"/>
                    <a:pt x="15" y="62"/>
                  </a:cubicBezTo>
                  <a:cubicBezTo>
                    <a:pt x="11" y="67"/>
                    <a:pt x="13" y="68"/>
                    <a:pt x="11" y="70"/>
                  </a:cubicBezTo>
                  <a:cubicBezTo>
                    <a:pt x="10" y="72"/>
                    <a:pt x="6" y="76"/>
                    <a:pt x="6" y="76"/>
                  </a:cubicBezTo>
                  <a:cubicBezTo>
                    <a:pt x="8" y="81"/>
                    <a:pt x="11" y="94"/>
                    <a:pt x="10" y="100"/>
                  </a:cubicBezTo>
                  <a:lnTo>
                    <a:pt x="11" y="105"/>
                  </a:ln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03" name="Google Shape;203;p43"/>
            <p:cNvSpPr/>
            <p:nvPr/>
          </p:nvSpPr>
          <p:spPr>
            <a:xfrm>
              <a:off x="6047910" y="4945441"/>
              <a:ext cx="324398" cy="366380"/>
            </a:xfrm>
            <a:custGeom>
              <a:rect b="b" l="l" r="r" t="t"/>
              <a:pathLst>
                <a:path extrusionOk="0" h="81" w="72">
                  <a:moveTo>
                    <a:pt x="1" y="4"/>
                  </a:moveTo>
                  <a:cubicBezTo>
                    <a:pt x="0" y="10"/>
                    <a:pt x="7" y="16"/>
                    <a:pt x="10" y="27"/>
                  </a:cubicBezTo>
                  <a:cubicBezTo>
                    <a:pt x="12" y="37"/>
                    <a:pt x="17" y="32"/>
                    <a:pt x="15" y="44"/>
                  </a:cubicBezTo>
                  <a:cubicBezTo>
                    <a:pt x="15" y="49"/>
                    <a:pt x="18" y="58"/>
                    <a:pt x="19" y="65"/>
                  </a:cubicBezTo>
                  <a:cubicBezTo>
                    <a:pt x="19" y="73"/>
                    <a:pt x="24" y="76"/>
                    <a:pt x="26" y="78"/>
                  </a:cubicBezTo>
                  <a:cubicBezTo>
                    <a:pt x="29" y="77"/>
                    <a:pt x="28" y="73"/>
                    <a:pt x="30" y="75"/>
                  </a:cubicBezTo>
                  <a:cubicBezTo>
                    <a:pt x="32" y="77"/>
                    <a:pt x="29" y="78"/>
                    <a:pt x="33" y="80"/>
                  </a:cubicBezTo>
                  <a:cubicBezTo>
                    <a:pt x="36" y="81"/>
                    <a:pt x="38" y="79"/>
                    <a:pt x="39" y="80"/>
                  </a:cubicBezTo>
                  <a:cubicBezTo>
                    <a:pt x="40" y="81"/>
                    <a:pt x="42" y="78"/>
                    <a:pt x="45" y="77"/>
                  </a:cubicBezTo>
                  <a:cubicBezTo>
                    <a:pt x="45" y="53"/>
                    <a:pt x="45" y="53"/>
                    <a:pt x="45" y="53"/>
                  </a:cubicBezTo>
                  <a:cubicBezTo>
                    <a:pt x="45" y="35"/>
                    <a:pt x="45" y="35"/>
                    <a:pt x="45" y="35"/>
                  </a:cubicBezTo>
                  <a:cubicBezTo>
                    <a:pt x="50" y="35"/>
                    <a:pt x="50" y="35"/>
                    <a:pt x="50" y="35"/>
                  </a:cubicBezTo>
                  <a:cubicBezTo>
                    <a:pt x="50" y="11"/>
                    <a:pt x="50" y="11"/>
                    <a:pt x="50" y="11"/>
                  </a:cubicBezTo>
                  <a:cubicBezTo>
                    <a:pt x="50" y="11"/>
                    <a:pt x="53" y="10"/>
                    <a:pt x="57" y="9"/>
                  </a:cubicBezTo>
                  <a:cubicBezTo>
                    <a:pt x="61" y="9"/>
                    <a:pt x="62" y="8"/>
                    <a:pt x="63" y="10"/>
                  </a:cubicBezTo>
                  <a:cubicBezTo>
                    <a:pt x="64" y="13"/>
                    <a:pt x="65" y="9"/>
                    <a:pt x="67" y="9"/>
                  </a:cubicBezTo>
                  <a:cubicBezTo>
                    <a:pt x="69" y="9"/>
                    <a:pt x="69" y="8"/>
                    <a:pt x="72" y="7"/>
                  </a:cubicBezTo>
                  <a:cubicBezTo>
                    <a:pt x="70" y="4"/>
                    <a:pt x="67" y="5"/>
                    <a:pt x="62" y="6"/>
                  </a:cubicBezTo>
                  <a:cubicBezTo>
                    <a:pt x="62" y="6"/>
                    <a:pt x="54" y="8"/>
                    <a:pt x="52" y="9"/>
                  </a:cubicBezTo>
                  <a:cubicBezTo>
                    <a:pt x="51" y="9"/>
                    <a:pt x="50" y="7"/>
                    <a:pt x="50" y="8"/>
                  </a:cubicBezTo>
                  <a:cubicBezTo>
                    <a:pt x="49" y="9"/>
                    <a:pt x="49" y="9"/>
                    <a:pt x="47" y="8"/>
                  </a:cubicBezTo>
                  <a:cubicBezTo>
                    <a:pt x="45" y="7"/>
                    <a:pt x="39" y="10"/>
                    <a:pt x="38" y="6"/>
                  </a:cubicBezTo>
                  <a:cubicBezTo>
                    <a:pt x="37" y="4"/>
                    <a:pt x="36" y="5"/>
                    <a:pt x="33" y="5"/>
                  </a:cubicBezTo>
                  <a:cubicBezTo>
                    <a:pt x="30" y="5"/>
                    <a:pt x="17" y="5"/>
                    <a:pt x="14" y="5"/>
                  </a:cubicBezTo>
                  <a:cubicBezTo>
                    <a:pt x="11" y="5"/>
                    <a:pt x="12" y="0"/>
                    <a:pt x="8" y="2"/>
                  </a:cubicBezTo>
                  <a:cubicBezTo>
                    <a:pt x="5" y="4"/>
                    <a:pt x="5" y="4"/>
                    <a:pt x="1" y="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04" name="Google Shape;204;p43"/>
            <p:cNvSpPr/>
            <p:nvPr/>
          </p:nvSpPr>
          <p:spPr>
            <a:xfrm>
              <a:off x="6250182" y="4977884"/>
              <a:ext cx="217538" cy="274784"/>
            </a:xfrm>
            <a:custGeom>
              <a:rect b="b" l="l" r="r" t="t"/>
              <a:pathLst>
                <a:path extrusionOk="0" h="61" w="48">
                  <a:moveTo>
                    <a:pt x="27" y="0"/>
                  </a:moveTo>
                  <a:cubicBezTo>
                    <a:pt x="24" y="1"/>
                    <a:pt x="24" y="2"/>
                    <a:pt x="22" y="2"/>
                  </a:cubicBezTo>
                  <a:cubicBezTo>
                    <a:pt x="20" y="2"/>
                    <a:pt x="19" y="6"/>
                    <a:pt x="18" y="3"/>
                  </a:cubicBezTo>
                  <a:cubicBezTo>
                    <a:pt x="17" y="1"/>
                    <a:pt x="16" y="2"/>
                    <a:pt x="12" y="2"/>
                  </a:cubicBezTo>
                  <a:cubicBezTo>
                    <a:pt x="8" y="3"/>
                    <a:pt x="5" y="4"/>
                    <a:pt x="5" y="4"/>
                  </a:cubicBezTo>
                  <a:cubicBezTo>
                    <a:pt x="5" y="28"/>
                    <a:pt x="5" y="28"/>
                    <a:pt x="5" y="28"/>
                  </a:cubicBezTo>
                  <a:cubicBezTo>
                    <a:pt x="0" y="28"/>
                    <a:pt x="0" y="28"/>
                    <a:pt x="0" y="28"/>
                  </a:cubicBezTo>
                  <a:cubicBezTo>
                    <a:pt x="0" y="46"/>
                    <a:pt x="0" y="46"/>
                    <a:pt x="0" y="46"/>
                  </a:cubicBezTo>
                  <a:cubicBezTo>
                    <a:pt x="2" y="48"/>
                    <a:pt x="4" y="54"/>
                    <a:pt x="3" y="56"/>
                  </a:cubicBezTo>
                  <a:cubicBezTo>
                    <a:pt x="2" y="57"/>
                    <a:pt x="2" y="60"/>
                    <a:pt x="4" y="60"/>
                  </a:cubicBezTo>
                  <a:cubicBezTo>
                    <a:pt x="6" y="59"/>
                    <a:pt x="7" y="61"/>
                    <a:pt x="11" y="57"/>
                  </a:cubicBezTo>
                  <a:cubicBezTo>
                    <a:pt x="14" y="53"/>
                    <a:pt x="13" y="46"/>
                    <a:pt x="20" y="51"/>
                  </a:cubicBezTo>
                  <a:cubicBezTo>
                    <a:pt x="27" y="55"/>
                    <a:pt x="28" y="51"/>
                    <a:pt x="30" y="48"/>
                  </a:cubicBezTo>
                  <a:cubicBezTo>
                    <a:pt x="31" y="44"/>
                    <a:pt x="35" y="45"/>
                    <a:pt x="36" y="40"/>
                  </a:cubicBezTo>
                  <a:cubicBezTo>
                    <a:pt x="37" y="36"/>
                    <a:pt x="40" y="37"/>
                    <a:pt x="41" y="34"/>
                  </a:cubicBezTo>
                  <a:cubicBezTo>
                    <a:pt x="42" y="31"/>
                    <a:pt x="45" y="32"/>
                    <a:pt x="48" y="29"/>
                  </a:cubicBezTo>
                  <a:cubicBezTo>
                    <a:pt x="47" y="26"/>
                    <a:pt x="46" y="26"/>
                    <a:pt x="43" y="25"/>
                  </a:cubicBezTo>
                  <a:cubicBezTo>
                    <a:pt x="41" y="24"/>
                    <a:pt x="39" y="22"/>
                    <a:pt x="40" y="19"/>
                  </a:cubicBezTo>
                  <a:cubicBezTo>
                    <a:pt x="40" y="16"/>
                    <a:pt x="38" y="19"/>
                    <a:pt x="38" y="16"/>
                  </a:cubicBezTo>
                  <a:cubicBezTo>
                    <a:pt x="38" y="14"/>
                    <a:pt x="32" y="14"/>
                    <a:pt x="31" y="10"/>
                  </a:cubicBezTo>
                  <a:cubicBezTo>
                    <a:pt x="30" y="7"/>
                    <a:pt x="28" y="5"/>
                    <a:pt x="27"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05" name="Google Shape;205;p43"/>
            <p:cNvSpPr/>
            <p:nvPr/>
          </p:nvSpPr>
          <p:spPr>
            <a:xfrm>
              <a:off x="6372309" y="4914912"/>
              <a:ext cx="190823" cy="198455"/>
            </a:xfrm>
            <a:custGeom>
              <a:rect b="b" l="l" r="r" t="t"/>
              <a:pathLst>
                <a:path extrusionOk="0" h="44" w="42">
                  <a:moveTo>
                    <a:pt x="0" y="14"/>
                  </a:moveTo>
                  <a:cubicBezTo>
                    <a:pt x="1" y="19"/>
                    <a:pt x="3" y="21"/>
                    <a:pt x="4" y="24"/>
                  </a:cubicBezTo>
                  <a:cubicBezTo>
                    <a:pt x="5" y="28"/>
                    <a:pt x="11" y="28"/>
                    <a:pt x="11" y="30"/>
                  </a:cubicBezTo>
                  <a:cubicBezTo>
                    <a:pt x="11" y="33"/>
                    <a:pt x="13" y="30"/>
                    <a:pt x="13" y="33"/>
                  </a:cubicBezTo>
                  <a:cubicBezTo>
                    <a:pt x="12" y="36"/>
                    <a:pt x="14" y="38"/>
                    <a:pt x="16" y="39"/>
                  </a:cubicBezTo>
                  <a:cubicBezTo>
                    <a:pt x="19" y="40"/>
                    <a:pt x="20" y="40"/>
                    <a:pt x="21" y="43"/>
                  </a:cubicBezTo>
                  <a:cubicBezTo>
                    <a:pt x="24" y="42"/>
                    <a:pt x="26" y="44"/>
                    <a:pt x="28" y="44"/>
                  </a:cubicBezTo>
                  <a:cubicBezTo>
                    <a:pt x="29" y="43"/>
                    <a:pt x="30" y="44"/>
                    <a:pt x="31" y="44"/>
                  </a:cubicBezTo>
                  <a:cubicBezTo>
                    <a:pt x="31" y="44"/>
                    <a:pt x="35" y="40"/>
                    <a:pt x="36" y="38"/>
                  </a:cubicBezTo>
                  <a:cubicBezTo>
                    <a:pt x="38" y="36"/>
                    <a:pt x="36" y="35"/>
                    <a:pt x="40" y="30"/>
                  </a:cubicBezTo>
                  <a:cubicBezTo>
                    <a:pt x="42" y="26"/>
                    <a:pt x="38" y="27"/>
                    <a:pt x="39" y="24"/>
                  </a:cubicBezTo>
                  <a:cubicBezTo>
                    <a:pt x="40" y="22"/>
                    <a:pt x="38" y="21"/>
                    <a:pt x="39" y="21"/>
                  </a:cubicBezTo>
                  <a:cubicBezTo>
                    <a:pt x="40" y="21"/>
                    <a:pt x="41" y="13"/>
                    <a:pt x="40" y="11"/>
                  </a:cubicBezTo>
                  <a:cubicBezTo>
                    <a:pt x="39" y="8"/>
                    <a:pt x="41" y="8"/>
                    <a:pt x="39" y="7"/>
                  </a:cubicBezTo>
                  <a:cubicBezTo>
                    <a:pt x="37" y="5"/>
                    <a:pt x="36" y="6"/>
                    <a:pt x="33" y="4"/>
                  </a:cubicBezTo>
                  <a:cubicBezTo>
                    <a:pt x="30" y="1"/>
                    <a:pt x="26" y="5"/>
                    <a:pt x="27" y="0"/>
                  </a:cubicBezTo>
                  <a:cubicBezTo>
                    <a:pt x="25" y="1"/>
                    <a:pt x="23" y="0"/>
                    <a:pt x="20" y="2"/>
                  </a:cubicBezTo>
                  <a:cubicBezTo>
                    <a:pt x="17" y="4"/>
                    <a:pt x="20" y="6"/>
                    <a:pt x="17" y="7"/>
                  </a:cubicBezTo>
                  <a:cubicBezTo>
                    <a:pt x="13" y="9"/>
                    <a:pt x="11" y="12"/>
                    <a:pt x="9" y="15"/>
                  </a:cubicBezTo>
                  <a:cubicBezTo>
                    <a:pt x="7" y="18"/>
                    <a:pt x="6" y="14"/>
                    <a:pt x="4" y="15"/>
                  </a:cubicBezTo>
                  <a:cubicBezTo>
                    <a:pt x="3" y="16"/>
                    <a:pt x="3" y="14"/>
                    <a:pt x="0" y="1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06" name="Google Shape;206;p43"/>
            <p:cNvSpPr/>
            <p:nvPr/>
          </p:nvSpPr>
          <p:spPr>
            <a:xfrm>
              <a:off x="6166222" y="5103828"/>
              <a:ext cx="387371" cy="389279"/>
            </a:xfrm>
            <a:custGeom>
              <a:rect b="b" l="l" r="r" t="t"/>
              <a:pathLst>
                <a:path extrusionOk="0" h="86" w="86">
                  <a:moveTo>
                    <a:pt x="67" y="1"/>
                  </a:moveTo>
                  <a:cubicBezTo>
                    <a:pt x="70" y="0"/>
                    <a:pt x="72" y="2"/>
                    <a:pt x="74" y="2"/>
                  </a:cubicBezTo>
                  <a:cubicBezTo>
                    <a:pt x="75" y="1"/>
                    <a:pt x="76" y="2"/>
                    <a:pt x="77" y="2"/>
                  </a:cubicBezTo>
                  <a:cubicBezTo>
                    <a:pt x="79" y="7"/>
                    <a:pt x="82" y="20"/>
                    <a:pt x="81" y="26"/>
                  </a:cubicBezTo>
                  <a:cubicBezTo>
                    <a:pt x="77" y="23"/>
                    <a:pt x="76" y="25"/>
                    <a:pt x="75" y="28"/>
                  </a:cubicBezTo>
                  <a:cubicBezTo>
                    <a:pt x="74" y="32"/>
                    <a:pt x="78" y="35"/>
                    <a:pt x="80" y="35"/>
                  </a:cubicBezTo>
                  <a:cubicBezTo>
                    <a:pt x="82" y="35"/>
                    <a:pt x="80" y="31"/>
                    <a:pt x="82" y="31"/>
                  </a:cubicBezTo>
                  <a:cubicBezTo>
                    <a:pt x="86" y="31"/>
                    <a:pt x="86" y="31"/>
                    <a:pt x="86" y="31"/>
                  </a:cubicBezTo>
                  <a:cubicBezTo>
                    <a:pt x="84" y="48"/>
                    <a:pt x="81" y="40"/>
                    <a:pt x="76" y="52"/>
                  </a:cubicBezTo>
                  <a:cubicBezTo>
                    <a:pt x="71" y="63"/>
                    <a:pt x="69" y="61"/>
                    <a:pt x="67" y="65"/>
                  </a:cubicBezTo>
                  <a:cubicBezTo>
                    <a:pt x="62" y="72"/>
                    <a:pt x="57" y="75"/>
                    <a:pt x="55" y="77"/>
                  </a:cubicBezTo>
                  <a:cubicBezTo>
                    <a:pt x="52" y="79"/>
                    <a:pt x="48" y="77"/>
                    <a:pt x="48" y="79"/>
                  </a:cubicBezTo>
                  <a:cubicBezTo>
                    <a:pt x="49" y="81"/>
                    <a:pt x="45" y="78"/>
                    <a:pt x="44" y="80"/>
                  </a:cubicBezTo>
                  <a:cubicBezTo>
                    <a:pt x="42" y="83"/>
                    <a:pt x="38" y="79"/>
                    <a:pt x="37" y="80"/>
                  </a:cubicBezTo>
                  <a:cubicBezTo>
                    <a:pt x="35" y="81"/>
                    <a:pt x="33" y="79"/>
                    <a:pt x="31" y="80"/>
                  </a:cubicBezTo>
                  <a:cubicBezTo>
                    <a:pt x="29" y="80"/>
                    <a:pt x="30" y="81"/>
                    <a:pt x="27" y="82"/>
                  </a:cubicBezTo>
                  <a:cubicBezTo>
                    <a:pt x="24" y="83"/>
                    <a:pt x="25" y="82"/>
                    <a:pt x="22" y="83"/>
                  </a:cubicBezTo>
                  <a:cubicBezTo>
                    <a:pt x="19" y="83"/>
                    <a:pt x="20" y="86"/>
                    <a:pt x="19" y="85"/>
                  </a:cubicBezTo>
                  <a:cubicBezTo>
                    <a:pt x="18" y="85"/>
                    <a:pt x="17" y="86"/>
                    <a:pt x="16" y="85"/>
                  </a:cubicBezTo>
                  <a:cubicBezTo>
                    <a:pt x="16" y="84"/>
                    <a:pt x="15" y="85"/>
                    <a:pt x="15" y="83"/>
                  </a:cubicBezTo>
                  <a:cubicBezTo>
                    <a:pt x="15" y="81"/>
                    <a:pt x="13" y="84"/>
                    <a:pt x="13" y="81"/>
                  </a:cubicBezTo>
                  <a:cubicBezTo>
                    <a:pt x="13" y="80"/>
                    <a:pt x="11" y="80"/>
                    <a:pt x="11" y="81"/>
                  </a:cubicBezTo>
                  <a:cubicBezTo>
                    <a:pt x="10" y="83"/>
                    <a:pt x="9" y="80"/>
                    <a:pt x="10" y="79"/>
                  </a:cubicBezTo>
                  <a:cubicBezTo>
                    <a:pt x="11" y="78"/>
                    <a:pt x="10" y="77"/>
                    <a:pt x="8" y="75"/>
                  </a:cubicBezTo>
                  <a:cubicBezTo>
                    <a:pt x="6" y="72"/>
                    <a:pt x="7" y="70"/>
                    <a:pt x="8" y="71"/>
                  </a:cubicBezTo>
                  <a:cubicBezTo>
                    <a:pt x="9" y="72"/>
                    <a:pt x="12" y="68"/>
                    <a:pt x="7" y="61"/>
                  </a:cubicBezTo>
                  <a:cubicBezTo>
                    <a:pt x="2" y="52"/>
                    <a:pt x="4" y="48"/>
                    <a:pt x="0" y="43"/>
                  </a:cubicBezTo>
                  <a:cubicBezTo>
                    <a:pt x="3" y="42"/>
                    <a:pt x="2" y="38"/>
                    <a:pt x="4" y="40"/>
                  </a:cubicBezTo>
                  <a:cubicBezTo>
                    <a:pt x="6" y="42"/>
                    <a:pt x="3" y="43"/>
                    <a:pt x="7" y="45"/>
                  </a:cubicBezTo>
                  <a:cubicBezTo>
                    <a:pt x="10" y="46"/>
                    <a:pt x="12" y="44"/>
                    <a:pt x="13" y="45"/>
                  </a:cubicBezTo>
                  <a:cubicBezTo>
                    <a:pt x="14" y="46"/>
                    <a:pt x="16" y="43"/>
                    <a:pt x="19" y="42"/>
                  </a:cubicBezTo>
                  <a:cubicBezTo>
                    <a:pt x="19" y="18"/>
                    <a:pt x="19" y="18"/>
                    <a:pt x="19" y="18"/>
                  </a:cubicBezTo>
                  <a:cubicBezTo>
                    <a:pt x="21" y="20"/>
                    <a:pt x="23" y="26"/>
                    <a:pt x="22" y="28"/>
                  </a:cubicBezTo>
                  <a:cubicBezTo>
                    <a:pt x="21" y="29"/>
                    <a:pt x="21" y="32"/>
                    <a:pt x="23" y="32"/>
                  </a:cubicBezTo>
                  <a:cubicBezTo>
                    <a:pt x="25" y="31"/>
                    <a:pt x="26" y="33"/>
                    <a:pt x="30" y="29"/>
                  </a:cubicBezTo>
                  <a:cubicBezTo>
                    <a:pt x="33" y="25"/>
                    <a:pt x="32" y="18"/>
                    <a:pt x="39" y="23"/>
                  </a:cubicBezTo>
                  <a:cubicBezTo>
                    <a:pt x="46" y="27"/>
                    <a:pt x="47" y="23"/>
                    <a:pt x="49" y="20"/>
                  </a:cubicBezTo>
                  <a:cubicBezTo>
                    <a:pt x="50" y="16"/>
                    <a:pt x="54" y="17"/>
                    <a:pt x="55" y="12"/>
                  </a:cubicBezTo>
                  <a:cubicBezTo>
                    <a:pt x="56" y="8"/>
                    <a:pt x="59" y="9"/>
                    <a:pt x="60" y="6"/>
                  </a:cubicBezTo>
                  <a:cubicBezTo>
                    <a:pt x="61" y="3"/>
                    <a:pt x="64" y="4"/>
                    <a:pt x="67"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07" name="Google Shape;207;p43"/>
            <p:cNvSpPr/>
            <p:nvPr/>
          </p:nvSpPr>
          <p:spPr>
            <a:xfrm>
              <a:off x="6408565" y="5288924"/>
              <a:ext cx="68696" cy="78237"/>
            </a:xfrm>
            <a:custGeom>
              <a:rect b="b" l="l" r="r" t="t"/>
              <a:pathLst>
                <a:path extrusionOk="0" h="17" w="15">
                  <a:moveTo>
                    <a:pt x="5" y="16"/>
                  </a:moveTo>
                  <a:cubicBezTo>
                    <a:pt x="3" y="13"/>
                    <a:pt x="0" y="11"/>
                    <a:pt x="2" y="8"/>
                  </a:cubicBezTo>
                  <a:cubicBezTo>
                    <a:pt x="4" y="5"/>
                    <a:pt x="9" y="0"/>
                    <a:pt x="10" y="2"/>
                  </a:cubicBezTo>
                  <a:cubicBezTo>
                    <a:pt x="12" y="4"/>
                    <a:pt x="15" y="5"/>
                    <a:pt x="13" y="9"/>
                  </a:cubicBezTo>
                  <a:cubicBezTo>
                    <a:pt x="12" y="12"/>
                    <a:pt x="8" y="12"/>
                    <a:pt x="7" y="14"/>
                  </a:cubicBezTo>
                  <a:cubicBezTo>
                    <a:pt x="6" y="16"/>
                    <a:pt x="6" y="17"/>
                    <a:pt x="5" y="1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08" name="Google Shape;208;p43"/>
            <p:cNvSpPr/>
            <p:nvPr/>
          </p:nvSpPr>
          <p:spPr>
            <a:xfrm>
              <a:off x="6500162" y="5208779"/>
              <a:ext cx="36257" cy="53429"/>
            </a:xfrm>
            <a:custGeom>
              <a:rect b="b" l="l" r="r" t="t"/>
              <a:pathLst>
                <a:path extrusionOk="0" h="12" w="8">
                  <a:moveTo>
                    <a:pt x="7" y="3"/>
                  </a:moveTo>
                  <a:cubicBezTo>
                    <a:pt x="8" y="8"/>
                    <a:pt x="8" y="8"/>
                    <a:pt x="8" y="8"/>
                  </a:cubicBezTo>
                  <a:cubicBezTo>
                    <a:pt x="6" y="8"/>
                    <a:pt x="8" y="12"/>
                    <a:pt x="6" y="12"/>
                  </a:cubicBezTo>
                  <a:cubicBezTo>
                    <a:pt x="4" y="12"/>
                    <a:pt x="0" y="9"/>
                    <a:pt x="1" y="5"/>
                  </a:cubicBezTo>
                  <a:cubicBezTo>
                    <a:pt x="2" y="2"/>
                    <a:pt x="3" y="0"/>
                    <a:pt x="7"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09" name="Google Shape;209;p43"/>
            <p:cNvSpPr/>
            <p:nvPr/>
          </p:nvSpPr>
          <p:spPr>
            <a:xfrm>
              <a:off x="6544050" y="4737447"/>
              <a:ext cx="85871" cy="227080"/>
            </a:xfrm>
            <a:custGeom>
              <a:rect b="b" l="l" r="r" t="t"/>
              <a:pathLst>
                <a:path extrusionOk="0" h="50" w="19">
                  <a:moveTo>
                    <a:pt x="3" y="29"/>
                  </a:moveTo>
                  <a:cubicBezTo>
                    <a:pt x="4" y="31"/>
                    <a:pt x="5" y="33"/>
                    <a:pt x="6" y="32"/>
                  </a:cubicBezTo>
                  <a:cubicBezTo>
                    <a:pt x="10" y="31"/>
                    <a:pt x="11" y="33"/>
                    <a:pt x="10" y="37"/>
                  </a:cubicBezTo>
                  <a:cubicBezTo>
                    <a:pt x="10" y="41"/>
                    <a:pt x="7" y="40"/>
                    <a:pt x="10" y="43"/>
                  </a:cubicBezTo>
                  <a:cubicBezTo>
                    <a:pt x="13" y="47"/>
                    <a:pt x="12" y="49"/>
                    <a:pt x="13" y="49"/>
                  </a:cubicBezTo>
                  <a:cubicBezTo>
                    <a:pt x="14" y="50"/>
                    <a:pt x="14" y="48"/>
                    <a:pt x="14" y="46"/>
                  </a:cubicBezTo>
                  <a:cubicBezTo>
                    <a:pt x="13" y="44"/>
                    <a:pt x="14" y="43"/>
                    <a:pt x="16" y="43"/>
                  </a:cubicBezTo>
                  <a:cubicBezTo>
                    <a:pt x="17" y="42"/>
                    <a:pt x="17" y="41"/>
                    <a:pt x="17" y="38"/>
                  </a:cubicBezTo>
                  <a:cubicBezTo>
                    <a:pt x="17" y="35"/>
                    <a:pt x="19" y="34"/>
                    <a:pt x="15" y="30"/>
                  </a:cubicBezTo>
                  <a:cubicBezTo>
                    <a:pt x="12" y="26"/>
                    <a:pt x="11" y="26"/>
                    <a:pt x="10" y="24"/>
                  </a:cubicBezTo>
                  <a:cubicBezTo>
                    <a:pt x="10" y="21"/>
                    <a:pt x="9" y="18"/>
                    <a:pt x="10" y="16"/>
                  </a:cubicBezTo>
                  <a:cubicBezTo>
                    <a:pt x="11" y="15"/>
                    <a:pt x="10" y="14"/>
                    <a:pt x="11" y="13"/>
                  </a:cubicBezTo>
                  <a:cubicBezTo>
                    <a:pt x="9" y="10"/>
                    <a:pt x="11" y="10"/>
                    <a:pt x="10" y="7"/>
                  </a:cubicBezTo>
                  <a:cubicBezTo>
                    <a:pt x="9" y="4"/>
                    <a:pt x="8" y="2"/>
                    <a:pt x="7" y="1"/>
                  </a:cubicBezTo>
                  <a:cubicBezTo>
                    <a:pt x="5" y="1"/>
                    <a:pt x="3" y="1"/>
                    <a:pt x="2" y="0"/>
                  </a:cubicBezTo>
                  <a:cubicBezTo>
                    <a:pt x="2" y="2"/>
                    <a:pt x="2" y="0"/>
                    <a:pt x="4" y="2"/>
                  </a:cubicBezTo>
                  <a:cubicBezTo>
                    <a:pt x="5" y="3"/>
                    <a:pt x="3" y="3"/>
                    <a:pt x="4" y="5"/>
                  </a:cubicBezTo>
                  <a:cubicBezTo>
                    <a:pt x="6" y="6"/>
                    <a:pt x="6" y="7"/>
                    <a:pt x="5" y="9"/>
                  </a:cubicBezTo>
                  <a:cubicBezTo>
                    <a:pt x="3" y="10"/>
                    <a:pt x="5" y="11"/>
                    <a:pt x="4" y="12"/>
                  </a:cubicBezTo>
                  <a:cubicBezTo>
                    <a:pt x="3" y="13"/>
                    <a:pt x="4" y="14"/>
                    <a:pt x="4" y="16"/>
                  </a:cubicBezTo>
                  <a:cubicBezTo>
                    <a:pt x="3" y="19"/>
                    <a:pt x="6" y="20"/>
                    <a:pt x="4" y="20"/>
                  </a:cubicBezTo>
                  <a:cubicBezTo>
                    <a:pt x="1" y="20"/>
                    <a:pt x="3" y="24"/>
                    <a:pt x="1" y="26"/>
                  </a:cubicBezTo>
                  <a:cubicBezTo>
                    <a:pt x="0" y="27"/>
                    <a:pt x="2" y="28"/>
                    <a:pt x="3" y="2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10" name="Google Shape;210;p43"/>
            <p:cNvSpPr/>
            <p:nvPr/>
          </p:nvSpPr>
          <p:spPr>
            <a:xfrm>
              <a:off x="6087983" y="3792873"/>
              <a:ext cx="263336" cy="465608"/>
            </a:xfrm>
            <a:custGeom>
              <a:rect b="b" l="l" r="r" t="t"/>
              <a:pathLst>
                <a:path extrusionOk="0" h="103" w="58">
                  <a:moveTo>
                    <a:pt x="12" y="102"/>
                  </a:moveTo>
                  <a:cubicBezTo>
                    <a:pt x="14" y="103"/>
                    <a:pt x="16" y="102"/>
                    <a:pt x="17" y="101"/>
                  </a:cubicBezTo>
                  <a:cubicBezTo>
                    <a:pt x="18" y="99"/>
                    <a:pt x="18" y="103"/>
                    <a:pt x="20" y="101"/>
                  </a:cubicBezTo>
                  <a:cubicBezTo>
                    <a:pt x="24" y="98"/>
                    <a:pt x="27" y="101"/>
                    <a:pt x="30" y="97"/>
                  </a:cubicBezTo>
                  <a:cubicBezTo>
                    <a:pt x="32" y="94"/>
                    <a:pt x="29" y="94"/>
                    <a:pt x="30" y="93"/>
                  </a:cubicBezTo>
                  <a:cubicBezTo>
                    <a:pt x="31" y="92"/>
                    <a:pt x="37" y="94"/>
                    <a:pt x="41" y="89"/>
                  </a:cubicBezTo>
                  <a:cubicBezTo>
                    <a:pt x="44" y="84"/>
                    <a:pt x="45" y="86"/>
                    <a:pt x="44" y="83"/>
                  </a:cubicBezTo>
                  <a:cubicBezTo>
                    <a:pt x="44" y="82"/>
                    <a:pt x="49" y="80"/>
                    <a:pt x="51" y="81"/>
                  </a:cubicBezTo>
                  <a:cubicBezTo>
                    <a:pt x="52" y="77"/>
                    <a:pt x="49" y="79"/>
                    <a:pt x="49" y="76"/>
                  </a:cubicBezTo>
                  <a:cubicBezTo>
                    <a:pt x="49" y="73"/>
                    <a:pt x="48" y="74"/>
                    <a:pt x="48" y="71"/>
                  </a:cubicBezTo>
                  <a:cubicBezTo>
                    <a:pt x="48" y="68"/>
                    <a:pt x="46" y="71"/>
                    <a:pt x="45" y="70"/>
                  </a:cubicBezTo>
                  <a:cubicBezTo>
                    <a:pt x="44" y="67"/>
                    <a:pt x="49" y="67"/>
                    <a:pt x="47" y="64"/>
                  </a:cubicBezTo>
                  <a:cubicBezTo>
                    <a:pt x="45" y="61"/>
                    <a:pt x="50" y="62"/>
                    <a:pt x="48" y="59"/>
                  </a:cubicBezTo>
                  <a:cubicBezTo>
                    <a:pt x="47" y="56"/>
                    <a:pt x="50" y="59"/>
                    <a:pt x="50" y="56"/>
                  </a:cubicBezTo>
                  <a:cubicBezTo>
                    <a:pt x="49" y="54"/>
                    <a:pt x="51" y="56"/>
                    <a:pt x="51" y="53"/>
                  </a:cubicBezTo>
                  <a:cubicBezTo>
                    <a:pt x="51" y="50"/>
                    <a:pt x="53" y="50"/>
                    <a:pt x="55" y="50"/>
                  </a:cubicBezTo>
                  <a:cubicBezTo>
                    <a:pt x="58" y="51"/>
                    <a:pt x="56" y="49"/>
                    <a:pt x="56" y="49"/>
                  </a:cubicBezTo>
                  <a:cubicBezTo>
                    <a:pt x="56" y="26"/>
                    <a:pt x="56" y="26"/>
                    <a:pt x="56" y="26"/>
                  </a:cubicBezTo>
                  <a:cubicBezTo>
                    <a:pt x="56" y="26"/>
                    <a:pt x="29" y="8"/>
                    <a:pt x="15" y="0"/>
                  </a:cubicBezTo>
                  <a:cubicBezTo>
                    <a:pt x="14" y="0"/>
                    <a:pt x="11" y="2"/>
                    <a:pt x="9" y="3"/>
                  </a:cubicBezTo>
                  <a:cubicBezTo>
                    <a:pt x="12" y="9"/>
                    <a:pt x="9" y="11"/>
                    <a:pt x="12" y="17"/>
                  </a:cubicBezTo>
                  <a:cubicBezTo>
                    <a:pt x="16" y="24"/>
                    <a:pt x="13" y="21"/>
                    <a:pt x="13" y="28"/>
                  </a:cubicBezTo>
                  <a:cubicBezTo>
                    <a:pt x="13" y="34"/>
                    <a:pt x="12" y="43"/>
                    <a:pt x="11" y="44"/>
                  </a:cubicBezTo>
                  <a:cubicBezTo>
                    <a:pt x="10" y="45"/>
                    <a:pt x="0" y="57"/>
                    <a:pt x="2" y="63"/>
                  </a:cubicBezTo>
                  <a:cubicBezTo>
                    <a:pt x="5" y="67"/>
                    <a:pt x="5" y="67"/>
                    <a:pt x="5" y="67"/>
                  </a:cubicBezTo>
                  <a:cubicBezTo>
                    <a:pt x="11" y="67"/>
                    <a:pt x="5" y="68"/>
                    <a:pt x="8" y="69"/>
                  </a:cubicBezTo>
                  <a:cubicBezTo>
                    <a:pt x="10" y="70"/>
                    <a:pt x="8" y="73"/>
                    <a:pt x="9" y="73"/>
                  </a:cubicBezTo>
                  <a:cubicBezTo>
                    <a:pt x="11" y="74"/>
                    <a:pt x="8" y="83"/>
                    <a:pt x="13" y="86"/>
                  </a:cubicBezTo>
                  <a:cubicBezTo>
                    <a:pt x="10" y="88"/>
                    <a:pt x="8" y="87"/>
                    <a:pt x="7" y="87"/>
                  </a:cubicBezTo>
                  <a:cubicBezTo>
                    <a:pt x="5" y="86"/>
                    <a:pt x="4" y="89"/>
                    <a:pt x="5" y="90"/>
                  </a:cubicBezTo>
                  <a:cubicBezTo>
                    <a:pt x="9" y="96"/>
                    <a:pt x="11" y="95"/>
                    <a:pt x="11" y="98"/>
                  </a:cubicBezTo>
                  <a:cubicBezTo>
                    <a:pt x="12" y="102"/>
                    <a:pt x="13" y="100"/>
                    <a:pt x="12" y="10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11" name="Google Shape;211;p43"/>
            <p:cNvSpPr/>
            <p:nvPr/>
          </p:nvSpPr>
          <p:spPr>
            <a:xfrm>
              <a:off x="5780759" y="3792873"/>
              <a:ext cx="379737" cy="343480"/>
            </a:xfrm>
            <a:custGeom>
              <a:rect b="b" l="l" r="r" t="t"/>
              <a:pathLst>
                <a:path extrusionOk="0" h="76" w="84">
                  <a:moveTo>
                    <a:pt x="21" y="28"/>
                  </a:moveTo>
                  <a:cubicBezTo>
                    <a:pt x="21" y="28"/>
                    <a:pt x="22" y="45"/>
                    <a:pt x="21" y="46"/>
                  </a:cubicBezTo>
                  <a:cubicBezTo>
                    <a:pt x="20" y="48"/>
                    <a:pt x="21" y="51"/>
                    <a:pt x="19" y="51"/>
                  </a:cubicBezTo>
                  <a:cubicBezTo>
                    <a:pt x="17" y="51"/>
                    <a:pt x="18" y="53"/>
                    <a:pt x="17" y="52"/>
                  </a:cubicBezTo>
                  <a:cubicBezTo>
                    <a:pt x="16" y="52"/>
                    <a:pt x="15" y="53"/>
                    <a:pt x="9" y="53"/>
                  </a:cubicBezTo>
                  <a:cubicBezTo>
                    <a:pt x="4" y="53"/>
                    <a:pt x="7" y="56"/>
                    <a:pt x="1" y="55"/>
                  </a:cubicBezTo>
                  <a:cubicBezTo>
                    <a:pt x="0" y="59"/>
                    <a:pt x="1" y="57"/>
                    <a:pt x="2" y="61"/>
                  </a:cubicBezTo>
                  <a:cubicBezTo>
                    <a:pt x="2" y="64"/>
                    <a:pt x="3" y="62"/>
                    <a:pt x="4" y="64"/>
                  </a:cubicBezTo>
                  <a:cubicBezTo>
                    <a:pt x="6" y="65"/>
                    <a:pt x="6" y="66"/>
                    <a:pt x="5" y="65"/>
                  </a:cubicBezTo>
                  <a:cubicBezTo>
                    <a:pt x="4" y="65"/>
                    <a:pt x="4" y="67"/>
                    <a:pt x="5" y="67"/>
                  </a:cubicBezTo>
                  <a:cubicBezTo>
                    <a:pt x="6" y="68"/>
                    <a:pt x="8" y="71"/>
                    <a:pt x="9" y="70"/>
                  </a:cubicBezTo>
                  <a:cubicBezTo>
                    <a:pt x="10" y="68"/>
                    <a:pt x="12" y="71"/>
                    <a:pt x="11" y="72"/>
                  </a:cubicBezTo>
                  <a:cubicBezTo>
                    <a:pt x="10" y="72"/>
                    <a:pt x="11" y="73"/>
                    <a:pt x="12" y="75"/>
                  </a:cubicBezTo>
                  <a:cubicBezTo>
                    <a:pt x="13" y="73"/>
                    <a:pt x="11" y="72"/>
                    <a:pt x="13" y="72"/>
                  </a:cubicBezTo>
                  <a:cubicBezTo>
                    <a:pt x="14" y="72"/>
                    <a:pt x="13" y="70"/>
                    <a:pt x="15" y="72"/>
                  </a:cubicBezTo>
                  <a:cubicBezTo>
                    <a:pt x="17" y="74"/>
                    <a:pt x="17" y="74"/>
                    <a:pt x="18" y="76"/>
                  </a:cubicBezTo>
                  <a:cubicBezTo>
                    <a:pt x="19" y="74"/>
                    <a:pt x="17" y="71"/>
                    <a:pt x="20" y="70"/>
                  </a:cubicBezTo>
                  <a:cubicBezTo>
                    <a:pt x="22" y="68"/>
                    <a:pt x="20" y="66"/>
                    <a:pt x="21" y="64"/>
                  </a:cubicBezTo>
                  <a:cubicBezTo>
                    <a:pt x="23" y="63"/>
                    <a:pt x="23" y="63"/>
                    <a:pt x="26" y="63"/>
                  </a:cubicBezTo>
                  <a:cubicBezTo>
                    <a:pt x="28" y="63"/>
                    <a:pt x="27" y="61"/>
                    <a:pt x="29" y="62"/>
                  </a:cubicBezTo>
                  <a:cubicBezTo>
                    <a:pt x="31" y="63"/>
                    <a:pt x="33" y="62"/>
                    <a:pt x="34" y="66"/>
                  </a:cubicBezTo>
                  <a:cubicBezTo>
                    <a:pt x="36" y="70"/>
                    <a:pt x="39" y="65"/>
                    <a:pt x="41" y="65"/>
                  </a:cubicBezTo>
                  <a:cubicBezTo>
                    <a:pt x="42" y="65"/>
                    <a:pt x="44" y="68"/>
                    <a:pt x="47" y="69"/>
                  </a:cubicBezTo>
                  <a:cubicBezTo>
                    <a:pt x="51" y="69"/>
                    <a:pt x="50" y="66"/>
                    <a:pt x="55" y="65"/>
                  </a:cubicBezTo>
                  <a:cubicBezTo>
                    <a:pt x="61" y="64"/>
                    <a:pt x="64" y="69"/>
                    <a:pt x="65" y="66"/>
                  </a:cubicBezTo>
                  <a:cubicBezTo>
                    <a:pt x="66" y="63"/>
                    <a:pt x="67" y="65"/>
                    <a:pt x="70" y="63"/>
                  </a:cubicBezTo>
                  <a:cubicBezTo>
                    <a:pt x="68" y="57"/>
                    <a:pt x="78" y="45"/>
                    <a:pt x="79" y="44"/>
                  </a:cubicBezTo>
                  <a:cubicBezTo>
                    <a:pt x="80" y="43"/>
                    <a:pt x="81" y="34"/>
                    <a:pt x="81" y="28"/>
                  </a:cubicBezTo>
                  <a:cubicBezTo>
                    <a:pt x="81" y="21"/>
                    <a:pt x="84" y="24"/>
                    <a:pt x="80" y="17"/>
                  </a:cubicBezTo>
                  <a:cubicBezTo>
                    <a:pt x="77" y="11"/>
                    <a:pt x="80" y="9"/>
                    <a:pt x="77" y="3"/>
                  </a:cubicBezTo>
                  <a:cubicBezTo>
                    <a:pt x="73" y="6"/>
                    <a:pt x="74" y="7"/>
                    <a:pt x="72" y="4"/>
                  </a:cubicBezTo>
                  <a:cubicBezTo>
                    <a:pt x="70" y="1"/>
                    <a:pt x="64" y="2"/>
                    <a:pt x="62" y="0"/>
                  </a:cubicBezTo>
                  <a:cubicBezTo>
                    <a:pt x="59" y="2"/>
                    <a:pt x="45" y="12"/>
                    <a:pt x="39" y="17"/>
                  </a:cubicBezTo>
                  <a:cubicBezTo>
                    <a:pt x="33" y="21"/>
                    <a:pt x="35" y="28"/>
                    <a:pt x="21" y="2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12" name="Google Shape;212;p43"/>
            <p:cNvSpPr/>
            <p:nvPr/>
          </p:nvSpPr>
          <p:spPr>
            <a:xfrm>
              <a:off x="5488799" y="3748984"/>
              <a:ext cx="393094" cy="442709"/>
            </a:xfrm>
            <a:custGeom>
              <a:rect b="b" l="l" r="r" t="t"/>
              <a:pathLst>
                <a:path extrusionOk="0" h="98" w="87">
                  <a:moveTo>
                    <a:pt x="66" y="65"/>
                  </a:moveTo>
                  <a:cubicBezTo>
                    <a:pt x="72" y="66"/>
                    <a:pt x="69" y="63"/>
                    <a:pt x="74" y="63"/>
                  </a:cubicBezTo>
                  <a:cubicBezTo>
                    <a:pt x="80" y="63"/>
                    <a:pt x="81" y="62"/>
                    <a:pt x="82" y="62"/>
                  </a:cubicBezTo>
                  <a:cubicBezTo>
                    <a:pt x="83" y="63"/>
                    <a:pt x="82" y="61"/>
                    <a:pt x="84" y="61"/>
                  </a:cubicBezTo>
                  <a:cubicBezTo>
                    <a:pt x="86" y="61"/>
                    <a:pt x="85" y="58"/>
                    <a:pt x="86" y="56"/>
                  </a:cubicBezTo>
                  <a:cubicBezTo>
                    <a:pt x="87" y="55"/>
                    <a:pt x="86" y="38"/>
                    <a:pt x="86" y="38"/>
                  </a:cubicBezTo>
                  <a:cubicBezTo>
                    <a:pt x="81" y="40"/>
                    <a:pt x="80" y="39"/>
                    <a:pt x="81" y="38"/>
                  </a:cubicBezTo>
                  <a:cubicBezTo>
                    <a:pt x="82" y="36"/>
                    <a:pt x="82" y="33"/>
                    <a:pt x="79" y="33"/>
                  </a:cubicBezTo>
                  <a:cubicBezTo>
                    <a:pt x="76" y="33"/>
                    <a:pt x="78" y="31"/>
                    <a:pt x="75" y="31"/>
                  </a:cubicBezTo>
                  <a:cubicBezTo>
                    <a:pt x="73" y="32"/>
                    <a:pt x="74" y="29"/>
                    <a:pt x="72" y="28"/>
                  </a:cubicBezTo>
                  <a:cubicBezTo>
                    <a:pt x="70" y="27"/>
                    <a:pt x="72" y="27"/>
                    <a:pt x="70" y="25"/>
                  </a:cubicBezTo>
                  <a:cubicBezTo>
                    <a:pt x="69" y="24"/>
                    <a:pt x="40" y="0"/>
                    <a:pt x="40" y="0"/>
                  </a:cubicBezTo>
                  <a:cubicBezTo>
                    <a:pt x="30" y="0"/>
                    <a:pt x="30" y="0"/>
                    <a:pt x="30" y="0"/>
                  </a:cubicBezTo>
                  <a:cubicBezTo>
                    <a:pt x="30" y="0"/>
                    <a:pt x="35" y="52"/>
                    <a:pt x="35" y="55"/>
                  </a:cubicBezTo>
                  <a:cubicBezTo>
                    <a:pt x="36" y="58"/>
                    <a:pt x="38" y="53"/>
                    <a:pt x="36" y="62"/>
                  </a:cubicBezTo>
                  <a:cubicBezTo>
                    <a:pt x="36" y="62"/>
                    <a:pt x="20" y="62"/>
                    <a:pt x="17" y="62"/>
                  </a:cubicBezTo>
                  <a:cubicBezTo>
                    <a:pt x="15" y="62"/>
                    <a:pt x="16" y="60"/>
                    <a:pt x="15" y="62"/>
                  </a:cubicBezTo>
                  <a:cubicBezTo>
                    <a:pt x="15" y="63"/>
                    <a:pt x="12" y="63"/>
                    <a:pt x="10" y="62"/>
                  </a:cubicBezTo>
                  <a:cubicBezTo>
                    <a:pt x="7" y="61"/>
                    <a:pt x="8" y="66"/>
                    <a:pt x="7" y="64"/>
                  </a:cubicBezTo>
                  <a:cubicBezTo>
                    <a:pt x="6" y="62"/>
                    <a:pt x="5" y="59"/>
                    <a:pt x="3" y="62"/>
                  </a:cubicBezTo>
                  <a:cubicBezTo>
                    <a:pt x="1" y="65"/>
                    <a:pt x="5" y="65"/>
                    <a:pt x="1" y="67"/>
                  </a:cubicBezTo>
                  <a:cubicBezTo>
                    <a:pt x="0" y="70"/>
                    <a:pt x="2" y="68"/>
                    <a:pt x="2" y="71"/>
                  </a:cubicBezTo>
                  <a:cubicBezTo>
                    <a:pt x="2" y="74"/>
                    <a:pt x="1" y="72"/>
                    <a:pt x="2" y="74"/>
                  </a:cubicBezTo>
                  <a:cubicBezTo>
                    <a:pt x="3" y="77"/>
                    <a:pt x="3" y="74"/>
                    <a:pt x="5" y="77"/>
                  </a:cubicBezTo>
                  <a:cubicBezTo>
                    <a:pt x="6" y="79"/>
                    <a:pt x="5" y="79"/>
                    <a:pt x="5" y="81"/>
                  </a:cubicBezTo>
                  <a:cubicBezTo>
                    <a:pt x="4" y="84"/>
                    <a:pt x="6" y="85"/>
                    <a:pt x="7" y="83"/>
                  </a:cubicBezTo>
                  <a:cubicBezTo>
                    <a:pt x="7" y="82"/>
                    <a:pt x="8" y="83"/>
                    <a:pt x="8" y="84"/>
                  </a:cubicBezTo>
                  <a:cubicBezTo>
                    <a:pt x="10" y="86"/>
                    <a:pt x="9" y="81"/>
                    <a:pt x="13" y="83"/>
                  </a:cubicBezTo>
                  <a:cubicBezTo>
                    <a:pt x="15" y="85"/>
                    <a:pt x="14" y="83"/>
                    <a:pt x="15" y="82"/>
                  </a:cubicBezTo>
                  <a:cubicBezTo>
                    <a:pt x="17" y="82"/>
                    <a:pt x="14" y="80"/>
                    <a:pt x="17" y="81"/>
                  </a:cubicBezTo>
                  <a:cubicBezTo>
                    <a:pt x="19" y="82"/>
                    <a:pt x="18" y="83"/>
                    <a:pt x="18" y="84"/>
                  </a:cubicBezTo>
                  <a:cubicBezTo>
                    <a:pt x="19" y="84"/>
                    <a:pt x="18" y="86"/>
                    <a:pt x="19" y="86"/>
                  </a:cubicBezTo>
                  <a:cubicBezTo>
                    <a:pt x="20" y="86"/>
                    <a:pt x="22" y="88"/>
                    <a:pt x="20" y="88"/>
                  </a:cubicBezTo>
                  <a:cubicBezTo>
                    <a:pt x="19" y="89"/>
                    <a:pt x="19" y="92"/>
                    <a:pt x="20" y="90"/>
                  </a:cubicBezTo>
                  <a:cubicBezTo>
                    <a:pt x="21" y="89"/>
                    <a:pt x="22" y="90"/>
                    <a:pt x="21" y="93"/>
                  </a:cubicBezTo>
                  <a:cubicBezTo>
                    <a:pt x="21" y="95"/>
                    <a:pt x="22" y="93"/>
                    <a:pt x="23" y="96"/>
                  </a:cubicBezTo>
                  <a:cubicBezTo>
                    <a:pt x="27" y="91"/>
                    <a:pt x="26" y="98"/>
                    <a:pt x="29" y="95"/>
                  </a:cubicBezTo>
                  <a:cubicBezTo>
                    <a:pt x="31" y="92"/>
                    <a:pt x="32" y="90"/>
                    <a:pt x="32" y="94"/>
                  </a:cubicBezTo>
                  <a:cubicBezTo>
                    <a:pt x="32" y="97"/>
                    <a:pt x="34" y="94"/>
                    <a:pt x="36" y="94"/>
                  </a:cubicBezTo>
                  <a:cubicBezTo>
                    <a:pt x="37" y="91"/>
                    <a:pt x="35" y="90"/>
                    <a:pt x="36" y="90"/>
                  </a:cubicBezTo>
                  <a:cubicBezTo>
                    <a:pt x="37" y="89"/>
                    <a:pt x="37" y="86"/>
                    <a:pt x="37" y="85"/>
                  </a:cubicBezTo>
                  <a:cubicBezTo>
                    <a:pt x="36" y="84"/>
                    <a:pt x="40" y="85"/>
                    <a:pt x="41" y="83"/>
                  </a:cubicBezTo>
                  <a:cubicBezTo>
                    <a:pt x="42" y="81"/>
                    <a:pt x="42" y="81"/>
                    <a:pt x="41" y="80"/>
                  </a:cubicBezTo>
                  <a:cubicBezTo>
                    <a:pt x="41" y="79"/>
                    <a:pt x="44" y="80"/>
                    <a:pt x="43" y="78"/>
                  </a:cubicBezTo>
                  <a:cubicBezTo>
                    <a:pt x="42" y="77"/>
                    <a:pt x="42" y="76"/>
                    <a:pt x="43" y="75"/>
                  </a:cubicBezTo>
                  <a:cubicBezTo>
                    <a:pt x="44" y="74"/>
                    <a:pt x="43" y="76"/>
                    <a:pt x="45" y="76"/>
                  </a:cubicBezTo>
                  <a:cubicBezTo>
                    <a:pt x="47" y="77"/>
                    <a:pt x="47" y="75"/>
                    <a:pt x="47" y="74"/>
                  </a:cubicBezTo>
                  <a:cubicBezTo>
                    <a:pt x="47" y="72"/>
                    <a:pt x="50" y="75"/>
                    <a:pt x="50" y="73"/>
                  </a:cubicBezTo>
                  <a:cubicBezTo>
                    <a:pt x="50" y="70"/>
                    <a:pt x="51" y="69"/>
                    <a:pt x="53" y="70"/>
                  </a:cubicBezTo>
                  <a:cubicBezTo>
                    <a:pt x="55" y="71"/>
                    <a:pt x="53" y="68"/>
                    <a:pt x="56" y="67"/>
                  </a:cubicBezTo>
                  <a:cubicBezTo>
                    <a:pt x="62" y="65"/>
                    <a:pt x="60" y="63"/>
                    <a:pt x="62" y="64"/>
                  </a:cubicBezTo>
                  <a:cubicBezTo>
                    <a:pt x="63" y="65"/>
                    <a:pt x="63" y="64"/>
                    <a:pt x="64" y="65"/>
                  </a:cubicBezTo>
                  <a:cubicBezTo>
                    <a:pt x="65" y="65"/>
                    <a:pt x="65" y="65"/>
                    <a:pt x="66" y="6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13" name="Google Shape;213;p43"/>
            <p:cNvSpPr/>
            <p:nvPr/>
          </p:nvSpPr>
          <p:spPr>
            <a:xfrm>
              <a:off x="5376214" y="3680288"/>
              <a:ext cx="291959" cy="370196"/>
            </a:xfrm>
            <a:custGeom>
              <a:rect b="b" l="l" r="r" t="t"/>
              <a:pathLst>
                <a:path extrusionOk="0" h="82" w="65">
                  <a:moveTo>
                    <a:pt x="4" y="72"/>
                  </a:moveTo>
                  <a:cubicBezTo>
                    <a:pt x="4" y="69"/>
                    <a:pt x="11" y="70"/>
                    <a:pt x="14" y="70"/>
                  </a:cubicBezTo>
                  <a:cubicBezTo>
                    <a:pt x="16" y="69"/>
                    <a:pt x="18" y="72"/>
                    <a:pt x="19" y="73"/>
                  </a:cubicBezTo>
                  <a:cubicBezTo>
                    <a:pt x="21" y="74"/>
                    <a:pt x="24" y="80"/>
                    <a:pt x="26" y="82"/>
                  </a:cubicBezTo>
                  <a:cubicBezTo>
                    <a:pt x="30" y="80"/>
                    <a:pt x="26" y="80"/>
                    <a:pt x="28" y="77"/>
                  </a:cubicBezTo>
                  <a:cubicBezTo>
                    <a:pt x="30" y="74"/>
                    <a:pt x="31" y="77"/>
                    <a:pt x="32" y="79"/>
                  </a:cubicBezTo>
                  <a:cubicBezTo>
                    <a:pt x="33" y="81"/>
                    <a:pt x="32" y="76"/>
                    <a:pt x="35" y="77"/>
                  </a:cubicBezTo>
                  <a:cubicBezTo>
                    <a:pt x="37" y="78"/>
                    <a:pt x="40" y="78"/>
                    <a:pt x="40" y="77"/>
                  </a:cubicBezTo>
                  <a:cubicBezTo>
                    <a:pt x="41" y="75"/>
                    <a:pt x="40" y="77"/>
                    <a:pt x="42" y="77"/>
                  </a:cubicBezTo>
                  <a:cubicBezTo>
                    <a:pt x="45" y="77"/>
                    <a:pt x="61" y="77"/>
                    <a:pt x="61" y="77"/>
                  </a:cubicBezTo>
                  <a:cubicBezTo>
                    <a:pt x="63" y="68"/>
                    <a:pt x="61" y="73"/>
                    <a:pt x="60" y="70"/>
                  </a:cubicBezTo>
                  <a:cubicBezTo>
                    <a:pt x="60" y="67"/>
                    <a:pt x="55" y="15"/>
                    <a:pt x="55" y="15"/>
                  </a:cubicBezTo>
                  <a:cubicBezTo>
                    <a:pt x="65" y="15"/>
                    <a:pt x="65" y="15"/>
                    <a:pt x="65" y="15"/>
                  </a:cubicBezTo>
                  <a:cubicBezTo>
                    <a:pt x="44" y="0"/>
                    <a:pt x="44" y="0"/>
                    <a:pt x="44" y="0"/>
                  </a:cubicBezTo>
                  <a:cubicBezTo>
                    <a:pt x="44" y="9"/>
                    <a:pt x="44" y="9"/>
                    <a:pt x="44" y="9"/>
                  </a:cubicBezTo>
                  <a:cubicBezTo>
                    <a:pt x="27" y="9"/>
                    <a:pt x="27" y="9"/>
                    <a:pt x="27" y="9"/>
                  </a:cubicBezTo>
                  <a:cubicBezTo>
                    <a:pt x="27" y="25"/>
                    <a:pt x="27" y="25"/>
                    <a:pt x="27" y="25"/>
                  </a:cubicBezTo>
                  <a:cubicBezTo>
                    <a:pt x="21" y="28"/>
                    <a:pt x="20" y="27"/>
                    <a:pt x="22" y="39"/>
                  </a:cubicBezTo>
                  <a:cubicBezTo>
                    <a:pt x="22" y="39"/>
                    <a:pt x="3" y="39"/>
                    <a:pt x="2" y="39"/>
                  </a:cubicBezTo>
                  <a:cubicBezTo>
                    <a:pt x="1" y="39"/>
                    <a:pt x="0" y="41"/>
                    <a:pt x="1" y="43"/>
                  </a:cubicBezTo>
                  <a:cubicBezTo>
                    <a:pt x="2" y="43"/>
                    <a:pt x="1" y="40"/>
                    <a:pt x="2" y="41"/>
                  </a:cubicBezTo>
                  <a:cubicBezTo>
                    <a:pt x="3" y="41"/>
                    <a:pt x="2" y="44"/>
                    <a:pt x="3" y="44"/>
                  </a:cubicBezTo>
                  <a:cubicBezTo>
                    <a:pt x="4" y="43"/>
                    <a:pt x="5" y="46"/>
                    <a:pt x="5" y="48"/>
                  </a:cubicBezTo>
                  <a:cubicBezTo>
                    <a:pt x="5" y="51"/>
                    <a:pt x="2" y="51"/>
                    <a:pt x="4" y="52"/>
                  </a:cubicBezTo>
                  <a:cubicBezTo>
                    <a:pt x="5" y="53"/>
                    <a:pt x="7" y="60"/>
                    <a:pt x="5" y="65"/>
                  </a:cubicBezTo>
                  <a:cubicBezTo>
                    <a:pt x="4" y="69"/>
                    <a:pt x="3" y="70"/>
                    <a:pt x="4" y="7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14" name="Google Shape;214;p43"/>
            <p:cNvSpPr/>
            <p:nvPr/>
          </p:nvSpPr>
          <p:spPr>
            <a:xfrm>
              <a:off x="5845638" y="4069565"/>
              <a:ext cx="284327" cy="280510"/>
            </a:xfrm>
            <a:custGeom>
              <a:rect b="b" l="l" r="r" t="t"/>
              <a:pathLst>
                <a:path extrusionOk="0" h="62" w="63">
                  <a:moveTo>
                    <a:pt x="59" y="6"/>
                  </a:moveTo>
                  <a:cubicBezTo>
                    <a:pt x="58" y="14"/>
                    <a:pt x="63" y="9"/>
                    <a:pt x="61" y="14"/>
                  </a:cubicBezTo>
                  <a:cubicBezTo>
                    <a:pt x="60" y="20"/>
                    <a:pt x="58" y="15"/>
                    <a:pt x="55" y="25"/>
                  </a:cubicBezTo>
                  <a:cubicBezTo>
                    <a:pt x="53" y="34"/>
                    <a:pt x="53" y="34"/>
                    <a:pt x="51" y="35"/>
                  </a:cubicBezTo>
                  <a:cubicBezTo>
                    <a:pt x="49" y="36"/>
                    <a:pt x="48" y="42"/>
                    <a:pt x="46" y="45"/>
                  </a:cubicBezTo>
                  <a:cubicBezTo>
                    <a:pt x="44" y="49"/>
                    <a:pt x="45" y="49"/>
                    <a:pt x="42" y="46"/>
                  </a:cubicBezTo>
                  <a:cubicBezTo>
                    <a:pt x="40" y="43"/>
                    <a:pt x="37" y="44"/>
                    <a:pt x="37" y="47"/>
                  </a:cubicBezTo>
                  <a:cubicBezTo>
                    <a:pt x="36" y="49"/>
                    <a:pt x="34" y="47"/>
                    <a:pt x="33" y="51"/>
                  </a:cubicBezTo>
                  <a:cubicBezTo>
                    <a:pt x="31" y="54"/>
                    <a:pt x="32" y="55"/>
                    <a:pt x="30" y="59"/>
                  </a:cubicBezTo>
                  <a:cubicBezTo>
                    <a:pt x="28" y="57"/>
                    <a:pt x="28" y="57"/>
                    <a:pt x="28" y="57"/>
                  </a:cubicBezTo>
                  <a:cubicBezTo>
                    <a:pt x="31" y="61"/>
                    <a:pt x="24" y="61"/>
                    <a:pt x="23" y="60"/>
                  </a:cubicBezTo>
                  <a:cubicBezTo>
                    <a:pt x="22" y="59"/>
                    <a:pt x="24" y="61"/>
                    <a:pt x="21" y="61"/>
                  </a:cubicBezTo>
                  <a:cubicBezTo>
                    <a:pt x="20" y="62"/>
                    <a:pt x="20" y="62"/>
                    <a:pt x="17" y="62"/>
                  </a:cubicBezTo>
                  <a:cubicBezTo>
                    <a:pt x="14" y="62"/>
                    <a:pt x="13" y="54"/>
                    <a:pt x="12" y="52"/>
                  </a:cubicBezTo>
                  <a:cubicBezTo>
                    <a:pt x="9" y="49"/>
                    <a:pt x="8" y="48"/>
                    <a:pt x="6" y="48"/>
                  </a:cubicBezTo>
                  <a:cubicBezTo>
                    <a:pt x="3" y="49"/>
                    <a:pt x="4" y="47"/>
                    <a:pt x="3" y="48"/>
                  </a:cubicBezTo>
                  <a:cubicBezTo>
                    <a:pt x="3" y="49"/>
                    <a:pt x="2" y="49"/>
                    <a:pt x="0" y="49"/>
                  </a:cubicBezTo>
                  <a:cubicBezTo>
                    <a:pt x="1" y="43"/>
                    <a:pt x="0" y="40"/>
                    <a:pt x="0" y="35"/>
                  </a:cubicBezTo>
                  <a:cubicBezTo>
                    <a:pt x="0" y="30"/>
                    <a:pt x="1" y="33"/>
                    <a:pt x="2" y="30"/>
                  </a:cubicBezTo>
                  <a:cubicBezTo>
                    <a:pt x="2" y="27"/>
                    <a:pt x="3" y="28"/>
                    <a:pt x="5" y="23"/>
                  </a:cubicBezTo>
                  <a:cubicBezTo>
                    <a:pt x="7" y="18"/>
                    <a:pt x="3" y="18"/>
                    <a:pt x="4" y="15"/>
                  </a:cubicBezTo>
                  <a:cubicBezTo>
                    <a:pt x="5" y="13"/>
                    <a:pt x="3" y="10"/>
                    <a:pt x="6" y="9"/>
                  </a:cubicBezTo>
                  <a:cubicBezTo>
                    <a:pt x="8" y="7"/>
                    <a:pt x="6" y="5"/>
                    <a:pt x="7" y="3"/>
                  </a:cubicBezTo>
                  <a:cubicBezTo>
                    <a:pt x="9" y="2"/>
                    <a:pt x="9" y="2"/>
                    <a:pt x="12" y="2"/>
                  </a:cubicBezTo>
                  <a:cubicBezTo>
                    <a:pt x="14" y="2"/>
                    <a:pt x="13" y="0"/>
                    <a:pt x="15" y="1"/>
                  </a:cubicBezTo>
                  <a:cubicBezTo>
                    <a:pt x="17" y="2"/>
                    <a:pt x="19" y="1"/>
                    <a:pt x="20" y="5"/>
                  </a:cubicBezTo>
                  <a:cubicBezTo>
                    <a:pt x="22" y="9"/>
                    <a:pt x="25" y="4"/>
                    <a:pt x="27" y="4"/>
                  </a:cubicBezTo>
                  <a:cubicBezTo>
                    <a:pt x="28" y="4"/>
                    <a:pt x="30" y="7"/>
                    <a:pt x="33" y="8"/>
                  </a:cubicBezTo>
                  <a:cubicBezTo>
                    <a:pt x="37" y="8"/>
                    <a:pt x="36" y="5"/>
                    <a:pt x="41" y="4"/>
                  </a:cubicBezTo>
                  <a:cubicBezTo>
                    <a:pt x="47" y="3"/>
                    <a:pt x="50" y="8"/>
                    <a:pt x="51" y="5"/>
                  </a:cubicBezTo>
                  <a:cubicBezTo>
                    <a:pt x="52" y="2"/>
                    <a:pt x="53" y="4"/>
                    <a:pt x="56" y="2"/>
                  </a:cubicBezTo>
                  <a:lnTo>
                    <a:pt x="59" y="6"/>
                  </a:ln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15" name="Google Shape;215;p43"/>
            <p:cNvSpPr/>
            <p:nvPr/>
          </p:nvSpPr>
          <p:spPr>
            <a:xfrm>
              <a:off x="6116607" y="4155436"/>
              <a:ext cx="311041" cy="253794"/>
            </a:xfrm>
            <a:custGeom>
              <a:rect b="b" l="l" r="r" t="t"/>
              <a:pathLst>
                <a:path extrusionOk="0" h="56" w="69">
                  <a:moveTo>
                    <a:pt x="69" y="38"/>
                  </a:moveTo>
                  <a:cubicBezTo>
                    <a:pt x="67" y="38"/>
                    <a:pt x="67" y="36"/>
                    <a:pt x="65" y="38"/>
                  </a:cubicBezTo>
                  <a:cubicBezTo>
                    <a:pt x="64" y="40"/>
                    <a:pt x="59" y="34"/>
                    <a:pt x="57" y="37"/>
                  </a:cubicBezTo>
                  <a:cubicBezTo>
                    <a:pt x="55" y="40"/>
                    <a:pt x="55" y="36"/>
                    <a:pt x="50" y="39"/>
                  </a:cubicBezTo>
                  <a:cubicBezTo>
                    <a:pt x="44" y="43"/>
                    <a:pt x="46" y="36"/>
                    <a:pt x="44" y="41"/>
                  </a:cubicBezTo>
                  <a:cubicBezTo>
                    <a:pt x="42" y="46"/>
                    <a:pt x="39" y="42"/>
                    <a:pt x="33" y="42"/>
                  </a:cubicBezTo>
                  <a:cubicBezTo>
                    <a:pt x="31" y="42"/>
                    <a:pt x="33" y="40"/>
                    <a:pt x="29" y="38"/>
                  </a:cubicBezTo>
                  <a:cubicBezTo>
                    <a:pt x="24" y="36"/>
                    <a:pt x="24" y="41"/>
                    <a:pt x="23" y="42"/>
                  </a:cubicBezTo>
                  <a:cubicBezTo>
                    <a:pt x="21" y="43"/>
                    <a:pt x="22" y="45"/>
                    <a:pt x="23" y="48"/>
                  </a:cubicBezTo>
                  <a:cubicBezTo>
                    <a:pt x="21" y="46"/>
                    <a:pt x="20" y="49"/>
                    <a:pt x="18" y="47"/>
                  </a:cubicBezTo>
                  <a:cubicBezTo>
                    <a:pt x="16" y="46"/>
                    <a:pt x="16" y="48"/>
                    <a:pt x="13" y="47"/>
                  </a:cubicBezTo>
                  <a:cubicBezTo>
                    <a:pt x="10" y="47"/>
                    <a:pt x="12" y="52"/>
                    <a:pt x="10" y="56"/>
                  </a:cubicBezTo>
                  <a:cubicBezTo>
                    <a:pt x="9" y="49"/>
                    <a:pt x="7" y="48"/>
                    <a:pt x="5" y="46"/>
                  </a:cubicBezTo>
                  <a:cubicBezTo>
                    <a:pt x="3" y="44"/>
                    <a:pt x="5" y="42"/>
                    <a:pt x="3" y="42"/>
                  </a:cubicBezTo>
                  <a:cubicBezTo>
                    <a:pt x="2" y="41"/>
                    <a:pt x="1" y="38"/>
                    <a:pt x="1" y="34"/>
                  </a:cubicBezTo>
                  <a:cubicBezTo>
                    <a:pt x="2" y="31"/>
                    <a:pt x="0" y="32"/>
                    <a:pt x="1" y="31"/>
                  </a:cubicBezTo>
                  <a:cubicBezTo>
                    <a:pt x="3" y="30"/>
                    <a:pt x="4" y="26"/>
                    <a:pt x="6" y="22"/>
                  </a:cubicBezTo>
                  <a:cubicBezTo>
                    <a:pt x="8" y="23"/>
                    <a:pt x="10" y="22"/>
                    <a:pt x="11" y="21"/>
                  </a:cubicBezTo>
                  <a:cubicBezTo>
                    <a:pt x="12" y="19"/>
                    <a:pt x="12" y="23"/>
                    <a:pt x="14" y="21"/>
                  </a:cubicBezTo>
                  <a:cubicBezTo>
                    <a:pt x="18" y="18"/>
                    <a:pt x="21" y="21"/>
                    <a:pt x="24" y="17"/>
                  </a:cubicBezTo>
                  <a:cubicBezTo>
                    <a:pt x="26" y="14"/>
                    <a:pt x="23" y="14"/>
                    <a:pt x="24" y="13"/>
                  </a:cubicBezTo>
                  <a:cubicBezTo>
                    <a:pt x="25" y="12"/>
                    <a:pt x="31" y="14"/>
                    <a:pt x="35" y="9"/>
                  </a:cubicBezTo>
                  <a:cubicBezTo>
                    <a:pt x="38" y="4"/>
                    <a:pt x="39" y="6"/>
                    <a:pt x="38" y="3"/>
                  </a:cubicBezTo>
                  <a:cubicBezTo>
                    <a:pt x="38" y="2"/>
                    <a:pt x="43" y="0"/>
                    <a:pt x="45" y="1"/>
                  </a:cubicBezTo>
                  <a:cubicBezTo>
                    <a:pt x="47" y="4"/>
                    <a:pt x="50" y="7"/>
                    <a:pt x="48" y="11"/>
                  </a:cubicBezTo>
                  <a:cubicBezTo>
                    <a:pt x="47" y="18"/>
                    <a:pt x="53" y="14"/>
                    <a:pt x="51" y="16"/>
                  </a:cubicBezTo>
                  <a:cubicBezTo>
                    <a:pt x="50" y="19"/>
                    <a:pt x="54" y="17"/>
                    <a:pt x="56" y="19"/>
                  </a:cubicBezTo>
                  <a:cubicBezTo>
                    <a:pt x="58" y="22"/>
                    <a:pt x="55" y="21"/>
                    <a:pt x="59" y="24"/>
                  </a:cubicBezTo>
                  <a:cubicBezTo>
                    <a:pt x="62" y="27"/>
                    <a:pt x="63" y="27"/>
                    <a:pt x="63" y="29"/>
                  </a:cubicBezTo>
                  <a:cubicBezTo>
                    <a:pt x="62" y="31"/>
                    <a:pt x="63" y="31"/>
                    <a:pt x="66" y="33"/>
                  </a:cubicBezTo>
                  <a:cubicBezTo>
                    <a:pt x="68" y="33"/>
                    <a:pt x="67" y="36"/>
                    <a:pt x="69" y="3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16" name="Google Shape;216;p43"/>
            <p:cNvSpPr/>
            <p:nvPr/>
          </p:nvSpPr>
          <p:spPr>
            <a:xfrm>
              <a:off x="5981124" y="4096282"/>
              <a:ext cx="179373" cy="330124"/>
            </a:xfrm>
            <a:custGeom>
              <a:rect b="b" l="l" r="r" t="t"/>
              <a:pathLst>
                <a:path extrusionOk="0" h="73" w="40">
                  <a:moveTo>
                    <a:pt x="25" y="69"/>
                  </a:moveTo>
                  <a:cubicBezTo>
                    <a:pt x="32" y="69"/>
                    <a:pt x="32" y="69"/>
                    <a:pt x="32" y="69"/>
                  </a:cubicBezTo>
                  <a:cubicBezTo>
                    <a:pt x="32" y="69"/>
                    <a:pt x="34" y="70"/>
                    <a:pt x="36" y="70"/>
                  </a:cubicBezTo>
                  <a:cubicBezTo>
                    <a:pt x="38" y="71"/>
                    <a:pt x="39" y="73"/>
                    <a:pt x="39" y="72"/>
                  </a:cubicBezTo>
                  <a:cubicBezTo>
                    <a:pt x="40" y="72"/>
                    <a:pt x="39" y="70"/>
                    <a:pt x="40" y="69"/>
                  </a:cubicBezTo>
                  <a:cubicBezTo>
                    <a:pt x="39" y="62"/>
                    <a:pt x="37" y="61"/>
                    <a:pt x="35" y="59"/>
                  </a:cubicBezTo>
                  <a:cubicBezTo>
                    <a:pt x="33" y="57"/>
                    <a:pt x="35" y="55"/>
                    <a:pt x="33" y="55"/>
                  </a:cubicBezTo>
                  <a:cubicBezTo>
                    <a:pt x="32" y="54"/>
                    <a:pt x="31" y="51"/>
                    <a:pt x="31" y="47"/>
                  </a:cubicBezTo>
                  <a:cubicBezTo>
                    <a:pt x="32" y="44"/>
                    <a:pt x="30" y="45"/>
                    <a:pt x="31" y="44"/>
                  </a:cubicBezTo>
                  <a:cubicBezTo>
                    <a:pt x="33" y="43"/>
                    <a:pt x="34" y="39"/>
                    <a:pt x="36" y="35"/>
                  </a:cubicBezTo>
                  <a:cubicBezTo>
                    <a:pt x="37" y="33"/>
                    <a:pt x="36" y="35"/>
                    <a:pt x="35" y="31"/>
                  </a:cubicBezTo>
                  <a:cubicBezTo>
                    <a:pt x="35" y="28"/>
                    <a:pt x="33" y="29"/>
                    <a:pt x="29" y="23"/>
                  </a:cubicBezTo>
                  <a:cubicBezTo>
                    <a:pt x="28" y="22"/>
                    <a:pt x="29" y="19"/>
                    <a:pt x="31" y="20"/>
                  </a:cubicBezTo>
                  <a:cubicBezTo>
                    <a:pt x="32" y="20"/>
                    <a:pt x="34" y="21"/>
                    <a:pt x="37" y="19"/>
                  </a:cubicBezTo>
                  <a:cubicBezTo>
                    <a:pt x="32" y="16"/>
                    <a:pt x="35" y="7"/>
                    <a:pt x="33" y="6"/>
                  </a:cubicBezTo>
                  <a:cubicBezTo>
                    <a:pt x="32" y="6"/>
                    <a:pt x="34" y="3"/>
                    <a:pt x="32" y="2"/>
                  </a:cubicBezTo>
                  <a:cubicBezTo>
                    <a:pt x="29" y="1"/>
                    <a:pt x="35" y="0"/>
                    <a:pt x="29" y="0"/>
                  </a:cubicBezTo>
                  <a:cubicBezTo>
                    <a:pt x="28" y="8"/>
                    <a:pt x="33" y="3"/>
                    <a:pt x="31" y="8"/>
                  </a:cubicBezTo>
                  <a:cubicBezTo>
                    <a:pt x="30" y="14"/>
                    <a:pt x="28" y="9"/>
                    <a:pt x="25" y="19"/>
                  </a:cubicBezTo>
                  <a:cubicBezTo>
                    <a:pt x="23" y="28"/>
                    <a:pt x="23" y="28"/>
                    <a:pt x="21" y="29"/>
                  </a:cubicBezTo>
                  <a:cubicBezTo>
                    <a:pt x="19" y="30"/>
                    <a:pt x="18" y="36"/>
                    <a:pt x="16" y="39"/>
                  </a:cubicBezTo>
                  <a:cubicBezTo>
                    <a:pt x="14" y="43"/>
                    <a:pt x="15" y="43"/>
                    <a:pt x="12" y="40"/>
                  </a:cubicBezTo>
                  <a:cubicBezTo>
                    <a:pt x="10" y="37"/>
                    <a:pt x="7" y="38"/>
                    <a:pt x="7" y="41"/>
                  </a:cubicBezTo>
                  <a:cubicBezTo>
                    <a:pt x="6" y="43"/>
                    <a:pt x="4" y="41"/>
                    <a:pt x="3" y="45"/>
                  </a:cubicBezTo>
                  <a:cubicBezTo>
                    <a:pt x="1" y="48"/>
                    <a:pt x="2" y="49"/>
                    <a:pt x="0" y="53"/>
                  </a:cubicBezTo>
                  <a:cubicBezTo>
                    <a:pt x="0" y="56"/>
                    <a:pt x="1" y="52"/>
                    <a:pt x="2" y="55"/>
                  </a:cubicBezTo>
                  <a:cubicBezTo>
                    <a:pt x="2" y="57"/>
                    <a:pt x="2" y="57"/>
                    <a:pt x="3" y="58"/>
                  </a:cubicBezTo>
                  <a:cubicBezTo>
                    <a:pt x="5" y="59"/>
                    <a:pt x="4" y="56"/>
                    <a:pt x="6" y="57"/>
                  </a:cubicBezTo>
                  <a:cubicBezTo>
                    <a:pt x="7" y="58"/>
                    <a:pt x="4" y="58"/>
                    <a:pt x="6" y="60"/>
                  </a:cubicBezTo>
                  <a:cubicBezTo>
                    <a:pt x="7" y="61"/>
                    <a:pt x="5" y="60"/>
                    <a:pt x="6" y="62"/>
                  </a:cubicBezTo>
                  <a:cubicBezTo>
                    <a:pt x="8" y="64"/>
                    <a:pt x="6" y="66"/>
                    <a:pt x="6" y="68"/>
                  </a:cubicBezTo>
                  <a:cubicBezTo>
                    <a:pt x="8" y="70"/>
                    <a:pt x="9" y="69"/>
                    <a:pt x="14" y="69"/>
                  </a:cubicBezTo>
                  <a:cubicBezTo>
                    <a:pt x="15" y="68"/>
                    <a:pt x="15" y="68"/>
                    <a:pt x="20" y="68"/>
                  </a:cubicBezTo>
                  <a:cubicBezTo>
                    <a:pt x="26" y="68"/>
                    <a:pt x="24" y="68"/>
                    <a:pt x="25" y="6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17" name="Google Shape;217;p43"/>
            <p:cNvSpPr/>
            <p:nvPr/>
          </p:nvSpPr>
          <p:spPr>
            <a:xfrm>
              <a:off x="6047910" y="4594330"/>
              <a:ext cx="303408" cy="396911"/>
            </a:xfrm>
            <a:custGeom>
              <a:rect b="b" l="l" r="r" t="t"/>
              <a:pathLst>
                <a:path extrusionOk="0" h="88" w="67">
                  <a:moveTo>
                    <a:pt x="52" y="87"/>
                  </a:moveTo>
                  <a:cubicBezTo>
                    <a:pt x="51" y="87"/>
                    <a:pt x="50" y="85"/>
                    <a:pt x="50" y="86"/>
                  </a:cubicBezTo>
                  <a:cubicBezTo>
                    <a:pt x="49" y="87"/>
                    <a:pt x="49" y="87"/>
                    <a:pt x="47" y="86"/>
                  </a:cubicBezTo>
                  <a:cubicBezTo>
                    <a:pt x="45" y="85"/>
                    <a:pt x="39" y="88"/>
                    <a:pt x="38" y="84"/>
                  </a:cubicBezTo>
                  <a:cubicBezTo>
                    <a:pt x="37" y="82"/>
                    <a:pt x="36" y="83"/>
                    <a:pt x="33" y="83"/>
                  </a:cubicBezTo>
                  <a:cubicBezTo>
                    <a:pt x="30" y="83"/>
                    <a:pt x="17" y="83"/>
                    <a:pt x="14" y="83"/>
                  </a:cubicBezTo>
                  <a:cubicBezTo>
                    <a:pt x="11" y="83"/>
                    <a:pt x="12" y="78"/>
                    <a:pt x="8" y="80"/>
                  </a:cubicBezTo>
                  <a:cubicBezTo>
                    <a:pt x="5" y="82"/>
                    <a:pt x="5" y="82"/>
                    <a:pt x="1" y="82"/>
                  </a:cubicBezTo>
                  <a:cubicBezTo>
                    <a:pt x="2" y="76"/>
                    <a:pt x="0" y="75"/>
                    <a:pt x="3" y="71"/>
                  </a:cubicBezTo>
                  <a:cubicBezTo>
                    <a:pt x="5" y="67"/>
                    <a:pt x="3" y="56"/>
                    <a:pt x="9" y="52"/>
                  </a:cubicBezTo>
                  <a:cubicBezTo>
                    <a:pt x="13" y="49"/>
                    <a:pt x="13" y="43"/>
                    <a:pt x="12" y="39"/>
                  </a:cubicBezTo>
                  <a:cubicBezTo>
                    <a:pt x="10" y="35"/>
                    <a:pt x="7" y="30"/>
                    <a:pt x="9" y="27"/>
                  </a:cubicBezTo>
                  <a:cubicBezTo>
                    <a:pt x="11" y="25"/>
                    <a:pt x="5" y="13"/>
                    <a:pt x="5" y="11"/>
                  </a:cubicBezTo>
                  <a:cubicBezTo>
                    <a:pt x="4" y="10"/>
                    <a:pt x="6" y="11"/>
                    <a:pt x="9" y="9"/>
                  </a:cubicBezTo>
                  <a:cubicBezTo>
                    <a:pt x="13" y="9"/>
                    <a:pt x="12" y="10"/>
                    <a:pt x="20" y="10"/>
                  </a:cubicBezTo>
                  <a:cubicBezTo>
                    <a:pt x="27" y="9"/>
                    <a:pt x="27" y="9"/>
                    <a:pt x="27" y="12"/>
                  </a:cubicBezTo>
                  <a:cubicBezTo>
                    <a:pt x="28" y="15"/>
                    <a:pt x="29" y="15"/>
                    <a:pt x="29" y="17"/>
                  </a:cubicBezTo>
                  <a:cubicBezTo>
                    <a:pt x="29" y="20"/>
                    <a:pt x="30" y="19"/>
                    <a:pt x="31" y="22"/>
                  </a:cubicBezTo>
                  <a:cubicBezTo>
                    <a:pt x="32" y="25"/>
                    <a:pt x="37" y="22"/>
                    <a:pt x="38" y="23"/>
                  </a:cubicBezTo>
                  <a:cubicBezTo>
                    <a:pt x="39" y="23"/>
                    <a:pt x="42" y="24"/>
                    <a:pt x="41" y="22"/>
                  </a:cubicBezTo>
                  <a:cubicBezTo>
                    <a:pt x="41" y="19"/>
                    <a:pt x="42" y="21"/>
                    <a:pt x="42" y="18"/>
                  </a:cubicBezTo>
                  <a:cubicBezTo>
                    <a:pt x="42" y="15"/>
                    <a:pt x="45" y="17"/>
                    <a:pt x="46" y="16"/>
                  </a:cubicBezTo>
                  <a:cubicBezTo>
                    <a:pt x="47" y="15"/>
                    <a:pt x="48" y="16"/>
                    <a:pt x="48" y="17"/>
                  </a:cubicBezTo>
                  <a:cubicBezTo>
                    <a:pt x="46" y="20"/>
                    <a:pt x="54" y="17"/>
                    <a:pt x="54" y="19"/>
                  </a:cubicBezTo>
                  <a:cubicBezTo>
                    <a:pt x="54" y="21"/>
                    <a:pt x="53" y="21"/>
                    <a:pt x="54" y="24"/>
                  </a:cubicBezTo>
                  <a:cubicBezTo>
                    <a:pt x="55" y="27"/>
                    <a:pt x="52" y="31"/>
                    <a:pt x="55" y="35"/>
                  </a:cubicBezTo>
                  <a:cubicBezTo>
                    <a:pt x="58" y="39"/>
                    <a:pt x="54" y="43"/>
                    <a:pt x="56" y="44"/>
                  </a:cubicBezTo>
                  <a:cubicBezTo>
                    <a:pt x="58" y="44"/>
                    <a:pt x="57" y="42"/>
                    <a:pt x="59" y="42"/>
                  </a:cubicBezTo>
                  <a:cubicBezTo>
                    <a:pt x="61" y="43"/>
                    <a:pt x="62" y="41"/>
                    <a:pt x="63" y="42"/>
                  </a:cubicBezTo>
                  <a:cubicBezTo>
                    <a:pt x="65" y="42"/>
                    <a:pt x="65" y="42"/>
                    <a:pt x="65" y="41"/>
                  </a:cubicBezTo>
                  <a:cubicBezTo>
                    <a:pt x="65" y="42"/>
                    <a:pt x="66" y="43"/>
                    <a:pt x="65" y="47"/>
                  </a:cubicBezTo>
                  <a:cubicBezTo>
                    <a:pt x="64" y="50"/>
                    <a:pt x="67" y="50"/>
                    <a:pt x="65" y="51"/>
                  </a:cubicBezTo>
                  <a:cubicBezTo>
                    <a:pt x="64" y="53"/>
                    <a:pt x="66" y="55"/>
                    <a:pt x="64" y="55"/>
                  </a:cubicBezTo>
                  <a:cubicBezTo>
                    <a:pt x="58" y="55"/>
                    <a:pt x="55" y="54"/>
                    <a:pt x="55" y="56"/>
                  </a:cubicBezTo>
                  <a:cubicBezTo>
                    <a:pt x="55" y="59"/>
                    <a:pt x="55" y="71"/>
                    <a:pt x="55" y="73"/>
                  </a:cubicBezTo>
                  <a:cubicBezTo>
                    <a:pt x="55" y="77"/>
                    <a:pt x="59" y="81"/>
                    <a:pt x="62" y="84"/>
                  </a:cubicBezTo>
                  <a:cubicBezTo>
                    <a:pt x="62" y="84"/>
                    <a:pt x="54" y="86"/>
                    <a:pt x="52" y="87"/>
                  </a:cubicBezTo>
                  <a:close/>
                  <a:moveTo>
                    <a:pt x="4" y="7"/>
                  </a:moveTo>
                  <a:cubicBezTo>
                    <a:pt x="3" y="9"/>
                    <a:pt x="4" y="8"/>
                    <a:pt x="4" y="9"/>
                  </a:cubicBezTo>
                  <a:cubicBezTo>
                    <a:pt x="7" y="9"/>
                    <a:pt x="5" y="5"/>
                    <a:pt x="6" y="3"/>
                  </a:cubicBezTo>
                  <a:cubicBezTo>
                    <a:pt x="8" y="2"/>
                    <a:pt x="8" y="2"/>
                    <a:pt x="9" y="2"/>
                  </a:cubicBezTo>
                  <a:cubicBezTo>
                    <a:pt x="8" y="1"/>
                    <a:pt x="7" y="0"/>
                    <a:pt x="7" y="1"/>
                  </a:cubicBezTo>
                  <a:cubicBezTo>
                    <a:pt x="6" y="1"/>
                    <a:pt x="4" y="2"/>
                    <a:pt x="3" y="4"/>
                  </a:cubicBezTo>
                  <a:cubicBezTo>
                    <a:pt x="4" y="5"/>
                    <a:pt x="4" y="6"/>
                    <a:pt x="4" y="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18" name="Google Shape;218;p43"/>
            <p:cNvSpPr/>
            <p:nvPr/>
          </p:nvSpPr>
          <p:spPr>
            <a:xfrm>
              <a:off x="6038370" y="4363433"/>
              <a:ext cx="181281" cy="253794"/>
            </a:xfrm>
            <a:custGeom>
              <a:rect b="b" l="l" r="r" t="t"/>
              <a:pathLst>
                <a:path extrusionOk="0" h="56" w="40">
                  <a:moveTo>
                    <a:pt x="12" y="10"/>
                  </a:moveTo>
                  <a:cubicBezTo>
                    <a:pt x="12" y="12"/>
                    <a:pt x="10" y="12"/>
                    <a:pt x="11" y="15"/>
                  </a:cubicBezTo>
                  <a:cubicBezTo>
                    <a:pt x="12" y="17"/>
                    <a:pt x="14" y="15"/>
                    <a:pt x="15" y="15"/>
                  </a:cubicBezTo>
                  <a:cubicBezTo>
                    <a:pt x="17" y="15"/>
                    <a:pt x="18" y="17"/>
                    <a:pt x="17" y="19"/>
                  </a:cubicBezTo>
                  <a:cubicBezTo>
                    <a:pt x="16" y="22"/>
                    <a:pt x="16" y="18"/>
                    <a:pt x="15" y="24"/>
                  </a:cubicBezTo>
                  <a:cubicBezTo>
                    <a:pt x="14" y="27"/>
                    <a:pt x="18" y="26"/>
                    <a:pt x="18" y="28"/>
                  </a:cubicBezTo>
                  <a:cubicBezTo>
                    <a:pt x="17" y="30"/>
                    <a:pt x="18" y="34"/>
                    <a:pt x="17" y="36"/>
                  </a:cubicBezTo>
                  <a:cubicBezTo>
                    <a:pt x="16" y="38"/>
                    <a:pt x="18" y="39"/>
                    <a:pt x="16" y="39"/>
                  </a:cubicBezTo>
                  <a:cubicBezTo>
                    <a:pt x="14" y="40"/>
                    <a:pt x="15" y="36"/>
                    <a:pt x="14" y="38"/>
                  </a:cubicBezTo>
                  <a:cubicBezTo>
                    <a:pt x="12" y="40"/>
                    <a:pt x="11" y="40"/>
                    <a:pt x="9" y="36"/>
                  </a:cubicBezTo>
                  <a:cubicBezTo>
                    <a:pt x="7" y="33"/>
                    <a:pt x="7" y="35"/>
                    <a:pt x="8" y="37"/>
                  </a:cubicBezTo>
                  <a:cubicBezTo>
                    <a:pt x="8" y="39"/>
                    <a:pt x="6" y="39"/>
                    <a:pt x="4" y="39"/>
                  </a:cubicBezTo>
                  <a:cubicBezTo>
                    <a:pt x="2" y="39"/>
                    <a:pt x="3" y="43"/>
                    <a:pt x="4" y="44"/>
                  </a:cubicBezTo>
                  <a:cubicBezTo>
                    <a:pt x="5" y="45"/>
                    <a:pt x="5" y="48"/>
                    <a:pt x="3" y="47"/>
                  </a:cubicBezTo>
                  <a:cubicBezTo>
                    <a:pt x="2" y="46"/>
                    <a:pt x="2" y="46"/>
                    <a:pt x="0" y="48"/>
                  </a:cubicBezTo>
                  <a:cubicBezTo>
                    <a:pt x="3" y="51"/>
                    <a:pt x="3" y="51"/>
                    <a:pt x="4" y="53"/>
                  </a:cubicBezTo>
                  <a:cubicBezTo>
                    <a:pt x="4" y="54"/>
                    <a:pt x="5" y="55"/>
                    <a:pt x="5" y="55"/>
                  </a:cubicBezTo>
                  <a:cubicBezTo>
                    <a:pt x="6" y="53"/>
                    <a:pt x="8" y="52"/>
                    <a:pt x="9" y="52"/>
                  </a:cubicBezTo>
                  <a:cubicBezTo>
                    <a:pt x="9" y="51"/>
                    <a:pt x="10" y="52"/>
                    <a:pt x="11" y="53"/>
                  </a:cubicBezTo>
                  <a:cubicBezTo>
                    <a:pt x="13" y="56"/>
                    <a:pt x="15" y="50"/>
                    <a:pt x="17" y="51"/>
                  </a:cubicBezTo>
                  <a:cubicBezTo>
                    <a:pt x="19" y="52"/>
                    <a:pt x="16" y="54"/>
                    <a:pt x="18" y="54"/>
                  </a:cubicBezTo>
                  <a:cubicBezTo>
                    <a:pt x="21" y="55"/>
                    <a:pt x="23" y="49"/>
                    <a:pt x="24" y="49"/>
                  </a:cubicBezTo>
                  <a:cubicBezTo>
                    <a:pt x="26" y="49"/>
                    <a:pt x="28" y="45"/>
                    <a:pt x="27" y="43"/>
                  </a:cubicBezTo>
                  <a:cubicBezTo>
                    <a:pt x="25" y="39"/>
                    <a:pt x="30" y="31"/>
                    <a:pt x="33" y="30"/>
                  </a:cubicBezTo>
                  <a:cubicBezTo>
                    <a:pt x="36" y="28"/>
                    <a:pt x="34" y="26"/>
                    <a:pt x="36" y="22"/>
                  </a:cubicBezTo>
                  <a:cubicBezTo>
                    <a:pt x="37" y="19"/>
                    <a:pt x="35" y="20"/>
                    <a:pt x="36" y="15"/>
                  </a:cubicBezTo>
                  <a:cubicBezTo>
                    <a:pt x="37" y="10"/>
                    <a:pt x="35" y="11"/>
                    <a:pt x="37" y="7"/>
                  </a:cubicBezTo>
                  <a:cubicBezTo>
                    <a:pt x="40" y="4"/>
                    <a:pt x="40" y="3"/>
                    <a:pt x="40" y="2"/>
                  </a:cubicBezTo>
                  <a:cubicBezTo>
                    <a:pt x="38" y="0"/>
                    <a:pt x="37" y="3"/>
                    <a:pt x="35" y="1"/>
                  </a:cubicBezTo>
                  <a:cubicBezTo>
                    <a:pt x="33" y="0"/>
                    <a:pt x="33" y="2"/>
                    <a:pt x="30" y="1"/>
                  </a:cubicBezTo>
                  <a:cubicBezTo>
                    <a:pt x="27" y="1"/>
                    <a:pt x="29" y="6"/>
                    <a:pt x="27" y="10"/>
                  </a:cubicBezTo>
                  <a:cubicBezTo>
                    <a:pt x="26" y="11"/>
                    <a:pt x="27" y="13"/>
                    <a:pt x="26" y="13"/>
                  </a:cubicBezTo>
                  <a:cubicBezTo>
                    <a:pt x="26" y="14"/>
                    <a:pt x="25" y="12"/>
                    <a:pt x="23" y="11"/>
                  </a:cubicBezTo>
                  <a:cubicBezTo>
                    <a:pt x="21" y="11"/>
                    <a:pt x="19" y="10"/>
                    <a:pt x="19" y="10"/>
                  </a:cubicBezTo>
                  <a:lnTo>
                    <a:pt x="12" y="10"/>
                  </a:ln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19" name="Google Shape;219;p43"/>
            <p:cNvSpPr/>
            <p:nvPr/>
          </p:nvSpPr>
          <p:spPr>
            <a:xfrm>
              <a:off x="5981124" y="4403506"/>
              <a:ext cx="139301" cy="177465"/>
            </a:xfrm>
            <a:custGeom>
              <a:rect b="b" l="l" r="r" t="t"/>
              <a:pathLst>
                <a:path extrusionOk="0" h="39" w="31">
                  <a:moveTo>
                    <a:pt x="14" y="1"/>
                  </a:moveTo>
                  <a:cubicBezTo>
                    <a:pt x="15" y="0"/>
                    <a:pt x="15" y="0"/>
                    <a:pt x="20" y="0"/>
                  </a:cubicBezTo>
                  <a:cubicBezTo>
                    <a:pt x="26" y="0"/>
                    <a:pt x="24" y="0"/>
                    <a:pt x="25" y="1"/>
                  </a:cubicBezTo>
                  <a:cubicBezTo>
                    <a:pt x="25" y="3"/>
                    <a:pt x="23" y="3"/>
                    <a:pt x="24" y="6"/>
                  </a:cubicBezTo>
                  <a:cubicBezTo>
                    <a:pt x="25" y="8"/>
                    <a:pt x="27" y="6"/>
                    <a:pt x="28" y="6"/>
                  </a:cubicBezTo>
                  <a:cubicBezTo>
                    <a:pt x="30" y="6"/>
                    <a:pt x="31" y="8"/>
                    <a:pt x="30" y="10"/>
                  </a:cubicBezTo>
                  <a:cubicBezTo>
                    <a:pt x="29" y="13"/>
                    <a:pt x="29" y="9"/>
                    <a:pt x="28" y="15"/>
                  </a:cubicBezTo>
                  <a:cubicBezTo>
                    <a:pt x="27" y="18"/>
                    <a:pt x="31" y="17"/>
                    <a:pt x="31" y="19"/>
                  </a:cubicBezTo>
                  <a:cubicBezTo>
                    <a:pt x="30" y="21"/>
                    <a:pt x="31" y="25"/>
                    <a:pt x="30" y="27"/>
                  </a:cubicBezTo>
                  <a:cubicBezTo>
                    <a:pt x="29" y="29"/>
                    <a:pt x="31" y="30"/>
                    <a:pt x="29" y="30"/>
                  </a:cubicBezTo>
                  <a:cubicBezTo>
                    <a:pt x="27" y="31"/>
                    <a:pt x="28" y="27"/>
                    <a:pt x="27" y="29"/>
                  </a:cubicBezTo>
                  <a:cubicBezTo>
                    <a:pt x="25" y="31"/>
                    <a:pt x="24" y="31"/>
                    <a:pt x="22" y="27"/>
                  </a:cubicBezTo>
                  <a:cubicBezTo>
                    <a:pt x="20" y="24"/>
                    <a:pt x="20" y="26"/>
                    <a:pt x="21" y="28"/>
                  </a:cubicBezTo>
                  <a:cubicBezTo>
                    <a:pt x="21" y="30"/>
                    <a:pt x="19" y="30"/>
                    <a:pt x="17" y="30"/>
                  </a:cubicBezTo>
                  <a:cubicBezTo>
                    <a:pt x="15" y="30"/>
                    <a:pt x="16" y="34"/>
                    <a:pt x="17" y="35"/>
                  </a:cubicBezTo>
                  <a:cubicBezTo>
                    <a:pt x="18" y="36"/>
                    <a:pt x="18" y="39"/>
                    <a:pt x="16" y="38"/>
                  </a:cubicBezTo>
                  <a:cubicBezTo>
                    <a:pt x="15" y="37"/>
                    <a:pt x="15" y="37"/>
                    <a:pt x="13" y="39"/>
                  </a:cubicBezTo>
                  <a:cubicBezTo>
                    <a:pt x="10" y="36"/>
                    <a:pt x="14" y="38"/>
                    <a:pt x="8" y="32"/>
                  </a:cubicBezTo>
                  <a:cubicBezTo>
                    <a:pt x="6" y="30"/>
                    <a:pt x="5" y="29"/>
                    <a:pt x="4" y="28"/>
                  </a:cubicBezTo>
                  <a:cubicBezTo>
                    <a:pt x="3" y="26"/>
                    <a:pt x="3" y="25"/>
                    <a:pt x="2" y="22"/>
                  </a:cubicBezTo>
                  <a:cubicBezTo>
                    <a:pt x="0" y="19"/>
                    <a:pt x="0" y="17"/>
                    <a:pt x="2" y="19"/>
                  </a:cubicBezTo>
                  <a:cubicBezTo>
                    <a:pt x="3" y="20"/>
                    <a:pt x="4" y="17"/>
                    <a:pt x="4" y="15"/>
                  </a:cubicBezTo>
                  <a:cubicBezTo>
                    <a:pt x="4" y="12"/>
                    <a:pt x="4" y="12"/>
                    <a:pt x="5" y="14"/>
                  </a:cubicBezTo>
                  <a:cubicBezTo>
                    <a:pt x="6" y="15"/>
                    <a:pt x="9" y="14"/>
                    <a:pt x="7" y="13"/>
                  </a:cubicBezTo>
                  <a:cubicBezTo>
                    <a:pt x="5" y="13"/>
                    <a:pt x="4" y="12"/>
                    <a:pt x="4" y="11"/>
                  </a:cubicBezTo>
                  <a:cubicBezTo>
                    <a:pt x="5" y="10"/>
                    <a:pt x="5" y="11"/>
                    <a:pt x="5" y="11"/>
                  </a:cubicBezTo>
                  <a:cubicBezTo>
                    <a:pt x="6" y="10"/>
                    <a:pt x="5" y="9"/>
                    <a:pt x="5" y="8"/>
                  </a:cubicBezTo>
                  <a:cubicBezTo>
                    <a:pt x="10" y="8"/>
                    <a:pt x="11" y="9"/>
                    <a:pt x="14" y="8"/>
                  </a:cubicBezTo>
                  <a:lnTo>
                    <a:pt x="14" y="1"/>
                  </a:ln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20" name="Google Shape;220;p43"/>
            <p:cNvSpPr/>
            <p:nvPr/>
          </p:nvSpPr>
          <p:spPr>
            <a:xfrm>
              <a:off x="5971580" y="4363434"/>
              <a:ext cx="72512" cy="82053"/>
            </a:xfrm>
            <a:custGeom>
              <a:rect b="b" l="l" r="r" t="t"/>
              <a:pathLst>
                <a:path extrusionOk="0" h="18" w="16">
                  <a:moveTo>
                    <a:pt x="8" y="9"/>
                  </a:moveTo>
                  <a:cubicBezTo>
                    <a:pt x="10" y="11"/>
                    <a:pt x="11" y="10"/>
                    <a:pt x="16" y="10"/>
                  </a:cubicBezTo>
                  <a:cubicBezTo>
                    <a:pt x="16" y="17"/>
                    <a:pt x="16" y="17"/>
                    <a:pt x="16" y="17"/>
                  </a:cubicBezTo>
                  <a:cubicBezTo>
                    <a:pt x="13" y="18"/>
                    <a:pt x="12" y="17"/>
                    <a:pt x="7" y="17"/>
                  </a:cubicBezTo>
                  <a:cubicBezTo>
                    <a:pt x="8" y="16"/>
                    <a:pt x="6" y="18"/>
                    <a:pt x="6" y="16"/>
                  </a:cubicBezTo>
                  <a:cubicBezTo>
                    <a:pt x="6" y="14"/>
                    <a:pt x="9" y="14"/>
                    <a:pt x="8" y="9"/>
                  </a:cubicBezTo>
                  <a:close/>
                  <a:moveTo>
                    <a:pt x="3" y="2"/>
                  </a:moveTo>
                  <a:cubicBezTo>
                    <a:pt x="4" y="0"/>
                    <a:pt x="3" y="0"/>
                    <a:pt x="2" y="1"/>
                  </a:cubicBezTo>
                  <a:cubicBezTo>
                    <a:pt x="2" y="2"/>
                    <a:pt x="0" y="3"/>
                    <a:pt x="2" y="4"/>
                  </a:cubicBezTo>
                  <a:cubicBezTo>
                    <a:pt x="2" y="4"/>
                    <a:pt x="2" y="4"/>
                    <a:pt x="3"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21" name="Google Shape;221;p43"/>
            <p:cNvSpPr/>
            <p:nvPr/>
          </p:nvSpPr>
          <p:spPr>
            <a:xfrm>
              <a:off x="5925785" y="4458846"/>
              <a:ext cx="13357" cy="13357"/>
            </a:xfrm>
            <a:custGeom>
              <a:rect b="b" l="l" r="r" t="t"/>
              <a:pathLst>
                <a:path extrusionOk="0" h="3" w="3">
                  <a:moveTo>
                    <a:pt x="2" y="0"/>
                  </a:moveTo>
                  <a:cubicBezTo>
                    <a:pt x="3" y="1"/>
                    <a:pt x="2" y="3"/>
                    <a:pt x="1" y="3"/>
                  </a:cubicBezTo>
                  <a:cubicBezTo>
                    <a:pt x="0" y="2"/>
                    <a:pt x="1" y="0"/>
                    <a:pt x="2"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22" name="Google Shape;222;p43"/>
            <p:cNvSpPr/>
            <p:nvPr/>
          </p:nvSpPr>
          <p:spPr>
            <a:xfrm>
              <a:off x="6450548" y="4498918"/>
              <a:ext cx="53429" cy="53429"/>
            </a:xfrm>
            <a:custGeom>
              <a:rect b="b" l="l" r="r" t="t"/>
              <a:pathLst>
                <a:path extrusionOk="0" h="12" w="12">
                  <a:moveTo>
                    <a:pt x="2" y="11"/>
                  </a:moveTo>
                  <a:cubicBezTo>
                    <a:pt x="3" y="9"/>
                    <a:pt x="4" y="10"/>
                    <a:pt x="4" y="11"/>
                  </a:cubicBezTo>
                  <a:cubicBezTo>
                    <a:pt x="4" y="12"/>
                    <a:pt x="7" y="12"/>
                    <a:pt x="7" y="10"/>
                  </a:cubicBezTo>
                  <a:cubicBezTo>
                    <a:pt x="7" y="8"/>
                    <a:pt x="8" y="8"/>
                    <a:pt x="8" y="9"/>
                  </a:cubicBezTo>
                  <a:cubicBezTo>
                    <a:pt x="8" y="9"/>
                    <a:pt x="9" y="8"/>
                    <a:pt x="11" y="9"/>
                  </a:cubicBezTo>
                  <a:cubicBezTo>
                    <a:pt x="12" y="9"/>
                    <a:pt x="12" y="8"/>
                    <a:pt x="12" y="5"/>
                  </a:cubicBezTo>
                  <a:cubicBezTo>
                    <a:pt x="11" y="1"/>
                    <a:pt x="10" y="2"/>
                    <a:pt x="10" y="0"/>
                  </a:cubicBezTo>
                  <a:cubicBezTo>
                    <a:pt x="9" y="1"/>
                    <a:pt x="9" y="2"/>
                    <a:pt x="8" y="3"/>
                  </a:cubicBezTo>
                  <a:cubicBezTo>
                    <a:pt x="6" y="3"/>
                    <a:pt x="8" y="1"/>
                    <a:pt x="6" y="2"/>
                  </a:cubicBezTo>
                  <a:cubicBezTo>
                    <a:pt x="0" y="6"/>
                    <a:pt x="5" y="6"/>
                    <a:pt x="3" y="8"/>
                  </a:cubicBezTo>
                  <a:cubicBezTo>
                    <a:pt x="1" y="9"/>
                    <a:pt x="2" y="9"/>
                    <a:pt x="2" y="1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23" name="Google Shape;223;p43"/>
            <p:cNvSpPr/>
            <p:nvPr/>
          </p:nvSpPr>
          <p:spPr>
            <a:xfrm>
              <a:off x="6458179" y="4535175"/>
              <a:ext cx="55338" cy="62971"/>
            </a:xfrm>
            <a:custGeom>
              <a:rect b="b" l="l" r="r" t="t"/>
              <a:pathLst>
                <a:path extrusionOk="0" h="14" w="12">
                  <a:moveTo>
                    <a:pt x="9" y="1"/>
                  </a:moveTo>
                  <a:cubicBezTo>
                    <a:pt x="9" y="2"/>
                    <a:pt x="8" y="2"/>
                    <a:pt x="8" y="3"/>
                  </a:cubicBezTo>
                  <a:cubicBezTo>
                    <a:pt x="8" y="4"/>
                    <a:pt x="12" y="4"/>
                    <a:pt x="9" y="7"/>
                  </a:cubicBezTo>
                  <a:cubicBezTo>
                    <a:pt x="6" y="10"/>
                    <a:pt x="7" y="13"/>
                    <a:pt x="3" y="14"/>
                  </a:cubicBezTo>
                  <a:cubicBezTo>
                    <a:pt x="3" y="11"/>
                    <a:pt x="1" y="11"/>
                    <a:pt x="1" y="8"/>
                  </a:cubicBezTo>
                  <a:cubicBezTo>
                    <a:pt x="2" y="5"/>
                    <a:pt x="1" y="5"/>
                    <a:pt x="0" y="3"/>
                  </a:cubicBezTo>
                  <a:cubicBezTo>
                    <a:pt x="1" y="1"/>
                    <a:pt x="2" y="2"/>
                    <a:pt x="2" y="3"/>
                  </a:cubicBezTo>
                  <a:cubicBezTo>
                    <a:pt x="2" y="4"/>
                    <a:pt x="5" y="4"/>
                    <a:pt x="5" y="2"/>
                  </a:cubicBezTo>
                  <a:cubicBezTo>
                    <a:pt x="5" y="0"/>
                    <a:pt x="6" y="0"/>
                    <a:pt x="6" y="1"/>
                  </a:cubicBezTo>
                  <a:cubicBezTo>
                    <a:pt x="6" y="1"/>
                    <a:pt x="7" y="0"/>
                    <a:pt x="9"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24" name="Google Shape;224;p43"/>
            <p:cNvSpPr/>
            <p:nvPr/>
          </p:nvSpPr>
          <p:spPr>
            <a:xfrm>
              <a:off x="5645275" y="4033309"/>
              <a:ext cx="190823" cy="171740"/>
            </a:xfrm>
            <a:custGeom>
              <a:rect b="b" l="l" r="r" t="t"/>
              <a:pathLst>
                <a:path extrusionOk="0" h="38" w="42">
                  <a:moveTo>
                    <a:pt x="16" y="37"/>
                  </a:moveTo>
                  <a:cubicBezTo>
                    <a:pt x="15" y="35"/>
                    <a:pt x="15" y="32"/>
                    <a:pt x="15" y="31"/>
                  </a:cubicBezTo>
                  <a:cubicBezTo>
                    <a:pt x="15" y="31"/>
                    <a:pt x="13" y="27"/>
                    <a:pt x="15" y="27"/>
                  </a:cubicBezTo>
                  <a:cubicBezTo>
                    <a:pt x="17" y="27"/>
                    <a:pt x="24" y="27"/>
                    <a:pt x="25" y="27"/>
                  </a:cubicBezTo>
                  <a:cubicBezTo>
                    <a:pt x="26" y="27"/>
                    <a:pt x="26" y="28"/>
                    <a:pt x="27" y="27"/>
                  </a:cubicBezTo>
                  <a:cubicBezTo>
                    <a:pt x="28" y="27"/>
                    <a:pt x="28" y="26"/>
                    <a:pt x="29" y="26"/>
                  </a:cubicBezTo>
                  <a:cubicBezTo>
                    <a:pt x="32" y="27"/>
                    <a:pt x="32" y="28"/>
                    <a:pt x="32" y="28"/>
                  </a:cubicBezTo>
                  <a:cubicBezTo>
                    <a:pt x="33" y="28"/>
                    <a:pt x="34" y="27"/>
                    <a:pt x="34" y="27"/>
                  </a:cubicBezTo>
                  <a:cubicBezTo>
                    <a:pt x="38" y="23"/>
                    <a:pt x="39" y="27"/>
                    <a:pt x="42" y="22"/>
                  </a:cubicBezTo>
                  <a:cubicBezTo>
                    <a:pt x="41" y="20"/>
                    <a:pt x="40" y="19"/>
                    <a:pt x="41" y="19"/>
                  </a:cubicBezTo>
                  <a:cubicBezTo>
                    <a:pt x="42" y="18"/>
                    <a:pt x="40" y="15"/>
                    <a:pt x="39" y="17"/>
                  </a:cubicBezTo>
                  <a:cubicBezTo>
                    <a:pt x="38" y="18"/>
                    <a:pt x="36" y="15"/>
                    <a:pt x="35" y="14"/>
                  </a:cubicBezTo>
                  <a:cubicBezTo>
                    <a:pt x="34" y="14"/>
                    <a:pt x="34" y="12"/>
                    <a:pt x="35" y="12"/>
                  </a:cubicBezTo>
                  <a:cubicBezTo>
                    <a:pt x="36" y="13"/>
                    <a:pt x="36" y="12"/>
                    <a:pt x="34" y="11"/>
                  </a:cubicBezTo>
                  <a:cubicBezTo>
                    <a:pt x="33" y="9"/>
                    <a:pt x="32" y="11"/>
                    <a:pt x="32" y="8"/>
                  </a:cubicBezTo>
                  <a:cubicBezTo>
                    <a:pt x="31" y="4"/>
                    <a:pt x="30" y="6"/>
                    <a:pt x="31" y="2"/>
                  </a:cubicBezTo>
                  <a:cubicBezTo>
                    <a:pt x="30" y="2"/>
                    <a:pt x="30" y="2"/>
                    <a:pt x="29" y="2"/>
                  </a:cubicBezTo>
                  <a:cubicBezTo>
                    <a:pt x="28" y="1"/>
                    <a:pt x="28" y="2"/>
                    <a:pt x="27" y="1"/>
                  </a:cubicBezTo>
                  <a:cubicBezTo>
                    <a:pt x="25" y="0"/>
                    <a:pt x="27" y="2"/>
                    <a:pt x="21" y="4"/>
                  </a:cubicBezTo>
                  <a:cubicBezTo>
                    <a:pt x="18" y="5"/>
                    <a:pt x="20" y="8"/>
                    <a:pt x="18" y="7"/>
                  </a:cubicBezTo>
                  <a:cubicBezTo>
                    <a:pt x="16" y="6"/>
                    <a:pt x="15" y="7"/>
                    <a:pt x="15" y="10"/>
                  </a:cubicBezTo>
                  <a:cubicBezTo>
                    <a:pt x="15" y="12"/>
                    <a:pt x="12" y="9"/>
                    <a:pt x="12" y="11"/>
                  </a:cubicBezTo>
                  <a:cubicBezTo>
                    <a:pt x="12" y="12"/>
                    <a:pt x="12" y="14"/>
                    <a:pt x="10" y="13"/>
                  </a:cubicBezTo>
                  <a:cubicBezTo>
                    <a:pt x="8" y="13"/>
                    <a:pt x="9" y="11"/>
                    <a:pt x="8" y="12"/>
                  </a:cubicBezTo>
                  <a:cubicBezTo>
                    <a:pt x="7" y="13"/>
                    <a:pt x="7" y="14"/>
                    <a:pt x="8" y="15"/>
                  </a:cubicBezTo>
                  <a:cubicBezTo>
                    <a:pt x="9" y="17"/>
                    <a:pt x="6" y="16"/>
                    <a:pt x="6" y="17"/>
                  </a:cubicBezTo>
                  <a:cubicBezTo>
                    <a:pt x="7" y="18"/>
                    <a:pt x="7" y="18"/>
                    <a:pt x="6" y="20"/>
                  </a:cubicBezTo>
                  <a:cubicBezTo>
                    <a:pt x="5" y="22"/>
                    <a:pt x="1" y="21"/>
                    <a:pt x="2" y="22"/>
                  </a:cubicBezTo>
                  <a:cubicBezTo>
                    <a:pt x="2" y="23"/>
                    <a:pt x="2" y="26"/>
                    <a:pt x="1" y="27"/>
                  </a:cubicBezTo>
                  <a:cubicBezTo>
                    <a:pt x="0" y="27"/>
                    <a:pt x="2" y="28"/>
                    <a:pt x="1" y="31"/>
                  </a:cubicBezTo>
                  <a:cubicBezTo>
                    <a:pt x="5" y="32"/>
                    <a:pt x="1" y="32"/>
                    <a:pt x="5" y="35"/>
                  </a:cubicBezTo>
                  <a:cubicBezTo>
                    <a:pt x="9" y="38"/>
                    <a:pt x="6" y="34"/>
                    <a:pt x="10" y="34"/>
                  </a:cubicBezTo>
                  <a:cubicBezTo>
                    <a:pt x="14" y="34"/>
                    <a:pt x="13" y="37"/>
                    <a:pt x="16" y="3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25" name="Google Shape;225;p43"/>
            <p:cNvSpPr/>
            <p:nvPr/>
          </p:nvSpPr>
          <p:spPr>
            <a:xfrm>
              <a:off x="5796024" y="4109639"/>
              <a:ext cx="80145" cy="181281"/>
            </a:xfrm>
            <a:custGeom>
              <a:rect b="b" l="l" r="r" t="t"/>
              <a:pathLst>
                <a:path extrusionOk="0" h="40" w="18">
                  <a:moveTo>
                    <a:pt x="9" y="5"/>
                  </a:moveTo>
                  <a:cubicBezTo>
                    <a:pt x="6" y="10"/>
                    <a:pt x="5" y="6"/>
                    <a:pt x="1" y="10"/>
                  </a:cubicBezTo>
                  <a:cubicBezTo>
                    <a:pt x="0" y="14"/>
                    <a:pt x="1" y="15"/>
                    <a:pt x="3" y="16"/>
                  </a:cubicBezTo>
                  <a:cubicBezTo>
                    <a:pt x="5" y="16"/>
                    <a:pt x="3" y="21"/>
                    <a:pt x="4" y="21"/>
                  </a:cubicBezTo>
                  <a:cubicBezTo>
                    <a:pt x="6" y="22"/>
                    <a:pt x="5" y="33"/>
                    <a:pt x="5" y="35"/>
                  </a:cubicBezTo>
                  <a:cubicBezTo>
                    <a:pt x="5" y="36"/>
                    <a:pt x="4" y="35"/>
                    <a:pt x="4" y="36"/>
                  </a:cubicBezTo>
                  <a:cubicBezTo>
                    <a:pt x="5" y="37"/>
                    <a:pt x="6" y="39"/>
                    <a:pt x="5" y="40"/>
                  </a:cubicBezTo>
                  <a:cubicBezTo>
                    <a:pt x="8" y="40"/>
                    <a:pt x="9" y="40"/>
                    <a:pt x="11" y="40"/>
                  </a:cubicBezTo>
                  <a:cubicBezTo>
                    <a:pt x="12" y="34"/>
                    <a:pt x="11" y="31"/>
                    <a:pt x="11" y="26"/>
                  </a:cubicBezTo>
                  <a:cubicBezTo>
                    <a:pt x="11" y="21"/>
                    <a:pt x="12" y="24"/>
                    <a:pt x="13" y="21"/>
                  </a:cubicBezTo>
                  <a:cubicBezTo>
                    <a:pt x="13" y="18"/>
                    <a:pt x="14" y="19"/>
                    <a:pt x="16" y="14"/>
                  </a:cubicBezTo>
                  <a:cubicBezTo>
                    <a:pt x="18" y="9"/>
                    <a:pt x="14" y="9"/>
                    <a:pt x="15" y="6"/>
                  </a:cubicBezTo>
                  <a:cubicBezTo>
                    <a:pt x="14" y="4"/>
                    <a:pt x="14" y="4"/>
                    <a:pt x="12" y="2"/>
                  </a:cubicBezTo>
                  <a:cubicBezTo>
                    <a:pt x="10" y="0"/>
                    <a:pt x="11" y="2"/>
                    <a:pt x="10" y="2"/>
                  </a:cubicBezTo>
                  <a:cubicBezTo>
                    <a:pt x="8" y="2"/>
                    <a:pt x="10" y="3"/>
                    <a:pt x="9" y="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26" name="Google Shape;226;p43"/>
            <p:cNvSpPr/>
            <p:nvPr/>
          </p:nvSpPr>
          <p:spPr>
            <a:xfrm>
              <a:off x="5574669" y="4155436"/>
              <a:ext cx="152658" cy="188914"/>
            </a:xfrm>
            <a:custGeom>
              <a:rect b="b" l="l" r="r" t="t"/>
              <a:pathLst>
                <a:path extrusionOk="0" h="42" w="34">
                  <a:moveTo>
                    <a:pt x="32" y="10"/>
                  </a:moveTo>
                  <a:cubicBezTo>
                    <a:pt x="31" y="12"/>
                    <a:pt x="34" y="19"/>
                    <a:pt x="32" y="19"/>
                  </a:cubicBezTo>
                  <a:cubicBezTo>
                    <a:pt x="31" y="20"/>
                    <a:pt x="30" y="24"/>
                    <a:pt x="29" y="28"/>
                  </a:cubicBezTo>
                  <a:cubicBezTo>
                    <a:pt x="28" y="29"/>
                    <a:pt x="30" y="33"/>
                    <a:pt x="30" y="34"/>
                  </a:cubicBezTo>
                  <a:cubicBezTo>
                    <a:pt x="31" y="35"/>
                    <a:pt x="32" y="38"/>
                    <a:pt x="31" y="37"/>
                  </a:cubicBezTo>
                  <a:cubicBezTo>
                    <a:pt x="31" y="37"/>
                    <a:pt x="31" y="37"/>
                    <a:pt x="29" y="37"/>
                  </a:cubicBezTo>
                  <a:cubicBezTo>
                    <a:pt x="28" y="37"/>
                    <a:pt x="29" y="38"/>
                    <a:pt x="26" y="37"/>
                  </a:cubicBezTo>
                  <a:cubicBezTo>
                    <a:pt x="23" y="37"/>
                    <a:pt x="25" y="37"/>
                    <a:pt x="23" y="37"/>
                  </a:cubicBezTo>
                  <a:cubicBezTo>
                    <a:pt x="20" y="38"/>
                    <a:pt x="20" y="37"/>
                    <a:pt x="14" y="38"/>
                  </a:cubicBezTo>
                  <a:cubicBezTo>
                    <a:pt x="8" y="40"/>
                    <a:pt x="8" y="42"/>
                    <a:pt x="6" y="42"/>
                  </a:cubicBezTo>
                  <a:cubicBezTo>
                    <a:pt x="6" y="39"/>
                    <a:pt x="7" y="37"/>
                    <a:pt x="7" y="34"/>
                  </a:cubicBezTo>
                  <a:cubicBezTo>
                    <a:pt x="7" y="32"/>
                    <a:pt x="5" y="33"/>
                    <a:pt x="5" y="31"/>
                  </a:cubicBezTo>
                  <a:cubicBezTo>
                    <a:pt x="5" y="29"/>
                    <a:pt x="0" y="30"/>
                    <a:pt x="1" y="28"/>
                  </a:cubicBezTo>
                  <a:cubicBezTo>
                    <a:pt x="2" y="26"/>
                    <a:pt x="3" y="25"/>
                    <a:pt x="1" y="21"/>
                  </a:cubicBezTo>
                  <a:cubicBezTo>
                    <a:pt x="3" y="23"/>
                    <a:pt x="4" y="21"/>
                    <a:pt x="4" y="19"/>
                  </a:cubicBezTo>
                  <a:cubicBezTo>
                    <a:pt x="4" y="17"/>
                    <a:pt x="3" y="19"/>
                    <a:pt x="2" y="17"/>
                  </a:cubicBezTo>
                  <a:cubicBezTo>
                    <a:pt x="2" y="16"/>
                    <a:pt x="3" y="16"/>
                    <a:pt x="6" y="17"/>
                  </a:cubicBezTo>
                  <a:cubicBezTo>
                    <a:pt x="6" y="14"/>
                    <a:pt x="3" y="15"/>
                    <a:pt x="5" y="13"/>
                  </a:cubicBezTo>
                  <a:cubicBezTo>
                    <a:pt x="6" y="11"/>
                    <a:pt x="3" y="11"/>
                    <a:pt x="3" y="9"/>
                  </a:cubicBezTo>
                  <a:cubicBezTo>
                    <a:pt x="4" y="7"/>
                    <a:pt x="2" y="7"/>
                    <a:pt x="4" y="6"/>
                  </a:cubicBezTo>
                  <a:cubicBezTo>
                    <a:pt x="8" y="1"/>
                    <a:pt x="7" y="8"/>
                    <a:pt x="10" y="5"/>
                  </a:cubicBezTo>
                  <a:cubicBezTo>
                    <a:pt x="12" y="2"/>
                    <a:pt x="13" y="0"/>
                    <a:pt x="13" y="4"/>
                  </a:cubicBezTo>
                  <a:cubicBezTo>
                    <a:pt x="13" y="7"/>
                    <a:pt x="15" y="4"/>
                    <a:pt x="17" y="4"/>
                  </a:cubicBezTo>
                  <a:cubicBezTo>
                    <a:pt x="21" y="5"/>
                    <a:pt x="17" y="5"/>
                    <a:pt x="21" y="8"/>
                  </a:cubicBezTo>
                  <a:cubicBezTo>
                    <a:pt x="25" y="11"/>
                    <a:pt x="22" y="7"/>
                    <a:pt x="26" y="7"/>
                  </a:cubicBezTo>
                  <a:cubicBezTo>
                    <a:pt x="30" y="7"/>
                    <a:pt x="29" y="10"/>
                    <a:pt x="32" y="1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27" name="Google Shape;227;p43"/>
            <p:cNvSpPr/>
            <p:nvPr/>
          </p:nvSpPr>
          <p:spPr>
            <a:xfrm>
              <a:off x="5700615" y="4151620"/>
              <a:ext cx="108769" cy="188914"/>
            </a:xfrm>
            <a:custGeom>
              <a:rect b="b" l="l" r="r" t="t"/>
              <a:pathLst>
                <a:path extrusionOk="0" h="42" w="24">
                  <a:moveTo>
                    <a:pt x="17" y="0"/>
                  </a:moveTo>
                  <a:cubicBezTo>
                    <a:pt x="17" y="6"/>
                    <a:pt x="20" y="4"/>
                    <a:pt x="19" y="9"/>
                  </a:cubicBezTo>
                  <a:cubicBezTo>
                    <a:pt x="18" y="14"/>
                    <a:pt x="21" y="9"/>
                    <a:pt x="20" y="14"/>
                  </a:cubicBezTo>
                  <a:cubicBezTo>
                    <a:pt x="19" y="18"/>
                    <a:pt x="22" y="15"/>
                    <a:pt x="20" y="21"/>
                  </a:cubicBezTo>
                  <a:cubicBezTo>
                    <a:pt x="19" y="27"/>
                    <a:pt x="21" y="22"/>
                    <a:pt x="21" y="26"/>
                  </a:cubicBezTo>
                  <a:cubicBezTo>
                    <a:pt x="20" y="29"/>
                    <a:pt x="22" y="30"/>
                    <a:pt x="24" y="32"/>
                  </a:cubicBezTo>
                  <a:cubicBezTo>
                    <a:pt x="22" y="33"/>
                    <a:pt x="24" y="34"/>
                    <a:pt x="21" y="34"/>
                  </a:cubicBezTo>
                  <a:cubicBezTo>
                    <a:pt x="15" y="35"/>
                    <a:pt x="16" y="38"/>
                    <a:pt x="12" y="38"/>
                  </a:cubicBezTo>
                  <a:cubicBezTo>
                    <a:pt x="9" y="39"/>
                    <a:pt x="8" y="42"/>
                    <a:pt x="6" y="41"/>
                  </a:cubicBezTo>
                  <a:cubicBezTo>
                    <a:pt x="5" y="39"/>
                    <a:pt x="2" y="39"/>
                    <a:pt x="1" y="39"/>
                  </a:cubicBezTo>
                  <a:cubicBezTo>
                    <a:pt x="0" y="39"/>
                    <a:pt x="2" y="39"/>
                    <a:pt x="3" y="38"/>
                  </a:cubicBezTo>
                  <a:cubicBezTo>
                    <a:pt x="4" y="39"/>
                    <a:pt x="3" y="36"/>
                    <a:pt x="2" y="35"/>
                  </a:cubicBezTo>
                  <a:cubicBezTo>
                    <a:pt x="2" y="34"/>
                    <a:pt x="0" y="30"/>
                    <a:pt x="1" y="29"/>
                  </a:cubicBezTo>
                  <a:cubicBezTo>
                    <a:pt x="2" y="25"/>
                    <a:pt x="3" y="21"/>
                    <a:pt x="4" y="20"/>
                  </a:cubicBezTo>
                  <a:cubicBezTo>
                    <a:pt x="6" y="20"/>
                    <a:pt x="3" y="13"/>
                    <a:pt x="4" y="11"/>
                  </a:cubicBezTo>
                  <a:cubicBezTo>
                    <a:pt x="3" y="9"/>
                    <a:pt x="3" y="6"/>
                    <a:pt x="3" y="5"/>
                  </a:cubicBezTo>
                  <a:cubicBezTo>
                    <a:pt x="3" y="5"/>
                    <a:pt x="1" y="1"/>
                    <a:pt x="3" y="1"/>
                  </a:cubicBezTo>
                  <a:cubicBezTo>
                    <a:pt x="5" y="1"/>
                    <a:pt x="12" y="1"/>
                    <a:pt x="13" y="1"/>
                  </a:cubicBezTo>
                  <a:cubicBezTo>
                    <a:pt x="14" y="1"/>
                    <a:pt x="14" y="2"/>
                    <a:pt x="15" y="1"/>
                  </a:cubicBezTo>
                  <a:cubicBezTo>
                    <a:pt x="16" y="1"/>
                    <a:pt x="16" y="0"/>
                    <a:pt x="17"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28" name="Google Shape;228;p43"/>
            <p:cNvSpPr/>
            <p:nvPr/>
          </p:nvSpPr>
          <p:spPr>
            <a:xfrm>
              <a:off x="5776942" y="4151621"/>
              <a:ext cx="45796" cy="143117"/>
            </a:xfrm>
            <a:custGeom>
              <a:rect b="b" l="l" r="r" t="t"/>
              <a:pathLst>
                <a:path extrusionOk="0" h="32" w="10">
                  <a:moveTo>
                    <a:pt x="0" y="0"/>
                  </a:moveTo>
                  <a:cubicBezTo>
                    <a:pt x="3" y="1"/>
                    <a:pt x="3" y="2"/>
                    <a:pt x="3" y="2"/>
                  </a:cubicBezTo>
                  <a:cubicBezTo>
                    <a:pt x="4" y="2"/>
                    <a:pt x="5" y="1"/>
                    <a:pt x="5" y="1"/>
                  </a:cubicBezTo>
                  <a:cubicBezTo>
                    <a:pt x="4" y="5"/>
                    <a:pt x="5" y="6"/>
                    <a:pt x="7" y="7"/>
                  </a:cubicBezTo>
                  <a:cubicBezTo>
                    <a:pt x="9" y="7"/>
                    <a:pt x="7" y="12"/>
                    <a:pt x="8" y="12"/>
                  </a:cubicBezTo>
                  <a:cubicBezTo>
                    <a:pt x="10" y="13"/>
                    <a:pt x="9" y="24"/>
                    <a:pt x="9" y="26"/>
                  </a:cubicBezTo>
                  <a:cubicBezTo>
                    <a:pt x="9" y="27"/>
                    <a:pt x="8" y="26"/>
                    <a:pt x="8" y="27"/>
                  </a:cubicBezTo>
                  <a:cubicBezTo>
                    <a:pt x="9" y="28"/>
                    <a:pt x="10" y="30"/>
                    <a:pt x="9" y="31"/>
                  </a:cubicBezTo>
                  <a:cubicBezTo>
                    <a:pt x="8" y="32"/>
                    <a:pt x="7" y="32"/>
                    <a:pt x="7" y="32"/>
                  </a:cubicBezTo>
                  <a:cubicBezTo>
                    <a:pt x="5" y="30"/>
                    <a:pt x="3" y="29"/>
                    <a:pt x="4" y="26"/>
                  </a:cubicBezTo>
                  <a:cubicBezTo>
                    <a:pt x="4" y="22"/>
                    <a:pt x="2" y="27"/>
                    <a:pt x="3" y="21"/>
                  </a:cubicBezTo>
                  <a:cubicBezTo>
                    <a:pt x="5" y="15"/>
                    <a:pt x="2" y="18"/>
                    <a:pt x="3" y="14"/>
                  </a:cubicBezTo>
                  <a:cubicBezTo>
                    <a:pt x="4" y="9"/>
                    <a:pt x="1" y="14"/>
                    <a:pt x="2" y="9"/>
                  </a:cubicBezTo>
                  <a:cubicBezTo>
                    <a:pt x="3" y="4"/>
                    <a:pt x="0" y="6"/>
                    <a:pt x="0"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29" name="Google Shape;229;p43"/>
            <p:cNvSpPr/>
            <p:nvPr/>
          </p:nvSpPr>
          <p:spPr>
            <a:xfrm>
              <a:off x="5469718" y="3413134"/>
              <a:ext cx="290050" cy="253794"/>
            </a:xfrm>
            <a:custGeom>
              <a:rect b="b" l="l" r="r" t="t"/>
              <a:pathLst>
                <a:path extrusionOk="0" h="56" w="64">
                  <a:moveTo>
                    <a:pt x="23" y="56"/>
                  </a:moveTo>
                  <a:cubicBezTo>
                    <a:pt x="0" y="56"/>
                    <a:pt x="0" y="56"/>
                    <a:pt x="0" y="56"/>
                  </a:cubicBezTo>
                  <a:cubicBezTo>
                    <a:pt x="1" y="52"/>
                    <a:pt x="6" y="55"/>
                    <a:pt x="10" y="51"/>
                  </a:cubicBezTo>
                  <a:cubicBezTo>
                    <a:pt x="13" y="46"/>
                    <a:pt x="13" y="51"/>
                    <a:pt x="17" y="42"/>
                  </a:cubicBezTo>
                  <a:cubicBezTo>
                    <a:pt x="19" y="38"/>
                    <a:pt x="15" y="33"/>
                    <a:pt x="19" y="28"/>
                  </a:cubicBezTo>
                  <a:cubicBezTo>
                    <a:pt x="22" y="24"/>
                    <a:pt x="18" y="25"/>
                    <a:pt x="21" y="22"/>
                  </a:cubicBezTo>
                  <a:cubicBezTo>
                    <a:pt x="24" y="19"/>
                    <a:pt x="21" y="19"/>
                    <a:pt x="29" y="16"/>
                  </a:cubicBezTo>
                  <a:cubicBezTo>
                    <a:pt x="37" y="13"/>
                    <a:pt x="35" y="2"/>
                    <a:pt x="39" y="1"/>
                  </a:cubicBezTo>
                  <a:cubicBezTo>
                    <a:pt x="42" y="0"/>
                    <a:pt x="39" y="3"/>
                    <a:pt x="43" y="5"/>
                  </a:cubicBezTo>
                  <a:cubicBezTo>
                    <a:pt x="47" y="7"/>
                    <a:pt x="48" y="4"/>
                    <a:pt x="50" y="5"/>
                  </a:cubicBezTo>
                  <a:cubicBezTo>
                    <a:pt x="52" y="6"/>
                    <a:pt x="53" y="2"/>
                    <a:pt x="53" y="4"/>
                  </a:cubicBezTo>
                  <a:cubicBezTo>
                    <a:pt x="53" y="7"/>
                    <a:pt x="56" y="6"/>
                    <a:pt x="57" y="6"/>
                  </a:cubicBezTo>
                  <a:cubicBezTo>
                    <a:pt x="61" y="8"/>
                    <a:pt x="58" y="21"/>
                    <a:pt x="62" y="23"/>
                  </a:cubicBezTo>
                  <a:cubicBezTo>
                    <a:pt x="64" y="24"/>
                    <a:pt x="62" y="24"/>
                    <a:pt x="62" y="26"/>
                  </a:cubicBezTo>
                  <a:cubicBezTo>
                    <a:pt x="62" y="28"/>
                    <a:pt x="55" y="25"/>
                    <a:pt x="53" y="28"/>
                  </a:cubicBezTo>
                  <a:cubicBezTo>
                    <a:pt x="51" y="30"/>
                    <a:pt x="47" y="28"/>
                    <a:pt x="48" y="31"/>
                  </a:cubicBezTo>
                  <a:cubicBezTo>
                    <a:pt x="50" y="34"/>
                    <a:pt x="51" y="34"/>
                    <a:pt x="47" y="36"/>
                  </a:cubicBezTo>
                  <a:cubicBezTo>
                    <a:pt x="43" y="37"/>
                    <a:pt x="43" y="37"/>
                    <a:pt x="41" y="40"/>
                  </a:cubicBezTo>
                  <a:cubicBezTo>
                    <a:pt x="41" y="41"/>
                    <a:pt x="29" y="44"/>
                    <a:pt x="28" y="46"/>
                  </a:cubicBezTo>
                  <a:cubicBezTo>
                    <a:pt x="23" y="49"/>
                    <a:pt x="23" y="49"/>
                    <a:pt x="23" y="49"/>
                  </a:cubicBezTo>
                  <a:lnTo>
                    <a:pt x="23" y="56"/>
                  </a:ln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30" name="Google Shape;230;p43"/>
            <p:cNvSpPr/>
            <p:nvPr/>
          </p:nvSpPr>
          <p:spPr>
            <a:xfrm>
              <a:off x="5376214" y="3666929"/>
              <a:ext cx="198455" cy="207996"/>
            </a:xfrm>
            <a:custGeom>
              <a:rect b="b" l="l" r="r" t="t"/>
              <a:pathLst>
                <a:path extrusionOk="0" h="46" w="44">
                  <a:moveTo>
                    <a:pt x="44" y="3"/>
                  </a:moveTo>
                  <a:cubicBezTo>
                    <a:pt x="44" y="12"/>
                    <a:pt x="44" y="12"/>
                    <a:pt x="44" y="12"/>
                  </a:cubicBezTo>
                  <a:cubicBezTo>
                    <a:pt x="27" y="12"/>
                    <a:pt x="27" y="12"/>
                    <a:pt x="27" y="12"/>
                  </a:cubicBezTo>
                  <a:cubicBezTo>
                    <a:pt x="27" y="28"/>
                    <a:pt x="27" y="28"/>
                    <a:pt x="27" y="28"/>
                  </a:cubicBezTo>
                  <a:cubicBezTo>
                    <a:pt x="21" y="31"/>
                    <a:pt x="20" y="30"/>
                    <a:pt x="22" y="42"/>
                  </a:cubicBezTo>
                  <a:cubicBezTo>
                    <a:pt x="22" y="42"/>
                    <a:pt x="3" y="42"/>
                    <a:pt x="2" y="42"/>
                  </a:cubicBezTo>
                  <a:cubicBezTo>
                    <a:pt x="1" y="42"/>
                    <a:pt x="0" y="44"/>
                    <a:pt x="1" y="46"/>
                  </a:cubicBezTo>
                  <a:cubicBezTo>
                    <a:pt x="0" y="46"/>
                    <a:pt x="0" y="44"/>
                    <a:pt x="1" y="39"/>
                  </a:cubicBezTo>
                  <a:cubicBezTo>
                    <a:pt x="2" y="35"/>
                    <a:pt x="4" y="37"/>
                    <a:pt x="5" y="33"/>
                  </a:cubicBezTo>
                  <a:cubicBezTo>
                    <a:pt x="5" y="29"/>
                    <a:pt x="8" y="27"/>
                    <a:pt x="7" y="27"/>
                  </a:cubicBezTo>
                  <a:cubicBezTo>
                    <a:pt x="6" y="27"/>
                    <a:pt x="5" y="27"/>
                    <a:pt x="8" y="24"/>
                  </a:cubicBezTo>
                  <a:cubicBezTo>
                    <a:pt x="11" y="21"/>
                    <a:pt x="12" y="22"/>
                    <a:pt x="12" y="17"/>
                  </a:cubicBezTo>
                  <a:cubicBezTo>
                    <a:pt x="13" y="12"/>
                    <a:pt x="13" y="15"/>
                    <a:pt x="14" y="12"/>
                  </a:cubicBezTo>
                  <a:cubicBezTo>
                    <a:pt x="15" y="6"/>
                    <a:pt x="17" y="12"/>
                    <a:pt x="21" y="0"/>
                  </a:cubicBezTo>
                  <a:cubicBezTo>
                    <a:pt x="44" y="0"/>
                    <a:pt x="44" y="0"/>
                    <a:pt x="44" y="0"/>
                  </a:cubicBezTo>
                  <a:lnTo>
                    <a:pt x="44" y="3"/>
                  </a:ln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31" name="Google Shape;231;p43"/>
            <p:cNvSpPr/>
            <p:nvPr/>
          </p:nvSpPr>
          <p:spPr>
            <a:xfrm>
              <a:off x="5347591" y="3621134"/>
              <a:ext cx="114494" cy="49613"/>
            </a:xfrm>
            <a:custGeom>
              <a:rect b="b" l="l" r="r" t="t"/>
              <a:pathLst>
                <a:path extrusionOk="0" h="11" w="25">
                  <a:moveTo>
                    <a:pt x="14" y="10"/>
                  </a:moveTo>
                  <a:cubicBezTo>
                    <a:pt x="12" y="10"/>
                    <a:pt x="13" y="7"/>
                    <a:pt x="14" y="7"/>
                  </a:cubicBezTo>
                  <a:cubicBezTo>
                    <a:pt x="16" y="8"/>
                    <a:pt x="15" y="10"/>
                    <a:pt x="14" y="10"/>
                  </a:cubicBezTo>
                  <a:close/>
                  <a:moveTo>
                    <a:pt x="23" y="3"/>
                  </a:moveTo>
                  <a:cubicBezTo>
                    <a:pt x="22" y="3"/>
                    <a:pt x="22" y="6"/>
                    <a:pt x="20" y="7"/>
                  </a:cubicBezTo>
                  <a:cubicBezTo>
                    <a:pt x="19" y="8"/>
                    <a:pt x="19" y="8"/>
                    <a:pt x="22" y="7"/>
                  </a:cubicBezTo>
                  <a:cubicBezTo>
                    <a:pt x="23" y="7"/>
                    <a:pt x="24" y="4"/>
                    <a:pt x="23" y="3"/>
                  </a:cubicBezTo>
                  <a:close/>
                  <a:moveTo>
                    <a:pt x="24" y="2"/>
                  </a:moveTo>
                  <a:cubicBezTo>
                    <a:pt x="25" y="1"/>
                    <a:pt x="25" y="0"/>
                    <a:pt x="25" y="0"/>
                  </a:cubicBezTo>
                  <a:cubicBezTo>
                    <a:pt x="24" y="1"/>
                    <a:pt x="23" y="0"/>
                    <a:pt x="23" y="2"/>
                  </a:cubicBezTo>
                  <a:cubicBezTo>
                    <a:pt x="23" y="3"/>
                    <a:pt x="24" y="2"/>
                    <a:pt x="24" y="2"/>
                  </a:cubicBezTo>
                  <a:close/>
                  <a:moveTo>
                    <a:pt x="10" y="7"/>
                  </a:moveTo>
                  <a:cubicBezTo>
                    <a:pt x="10" y="5"/>
                    <a:pt x="11" y="5"/>
                    <a:pt x="11" y="4"/>
                  </a:cubicBezTo>
                  <a:cubicBezTo>
                    <a:pt x="11" y="4"/>
                    <a:pt x="9" y="5"/>
                    <a:pt x="7" y="6"/>
                  </a:cubicBezTo>
                  <a:cubicBezTo>
                    <a:pt x="6" y="6"/>
                    <a:pt x="7" y="6"/>
                    <a:pt x="8" y="8"/>
                  </a:cubicBezTo>
                  <a:cubicBezTo>
                    <a:pt x="8" y="9"/>
                    <a:pt x="9" y="8"/>
                    <a:pt x="10" y="7"/>
                  </a:cubicBezTo>
                  <a:close/>
                  <a:moveTo>
                    <a:pt x="2" y="5"/>
                  </a:moveTo>
                  <a:cubicBezTo>
                    <a:pt x="3" y="4"/>
                    <a:pt x="2" y="2"/>
                    <a:pt x="2" y="3"/>
                  </a:cubicBezTo>
                  <a:cubicBezTo>
                    <a:pt x="1" y="3"/>
                    <a:pt x="2" y="6"/>
                    <a:pt x="2" y="5"/>
                  </a:cubicBezTo>
                  <a:close/>
                  <a:moveTo>
                    <a:pt x="6" y="8"/>
                  </a:moveTo>
                  <a:cubicBezTo>
                    <a:pt x="6" y="8"/>
                    <a:pt x="6" y="7"/>
                    <a:pt x="5" y="7"/>
                  </a:cubicBezTo>
                  <a:cubicBezTo>
                    <a:pt x="4" y="7"/>
                    <a:pt x="5" y="8"/>
                    <a:pt x="6" y="8"/>
                  </a:cubicBezTo>
                  <a:close/>
                  <a:moveTo>
                    <a:pt x="2" y="10"/>
                  </a:moveTo>
                  <a:cubicBezTo>
                    <a:pt x="2" y="9"/>
                    <a:pt x="2" y="9"/>
                    <a:pt x="1" y="9"/>
                  </a:cubicBezTo>
                  <a:cubicBezTo>
                    <a:pt x="0" y="10"/>
                    <a:pt x="1" y="11"/>
                    <a:pt x="2" y="1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32" name="Google Shape;232;p43"/>
            <p:cNvSpPr/>
            <p:nvPr/>
          </p:nvSpPr>
          <p:spPr>
            <a:xfrm>
              <a:off x="5511698" y="4227950"/>
              <a:ext cx="93504" cy="122127"/>
            </a:xfrm>
            <a:custGeom>
              <a:rect b="b" l="l" r="r" t="t"/>
              <a:pathLst>
                <a:path extrusionOk="0" h="27" w="21">
                  <a:moveTo>
                    <a:pt x="6" y="0"/>
                  </a:moveTo>
                  <a:cubicBezTo>
                    <a:pt x="7" y="0"/>
                    <a:pt x="11" y="0"/>
                    <a:pt x="10" y="2"/>
                  </a:cubicBezTo>
                  <a:cubicBezTo>
                    <a:pt x="10" y="3"/>
                    <a:pt x="11" y="4"/>
                    <a:pt x="10" y="6"/>
                  </a:cubicBezTo>
                  <a:cubicBezTo>
                    <a:pt x="10" y="8"/>
                    <a:pt x="11" y="6"/>
                    <a:pt x="12" y="8"/>
                  </a:cubicBezTo>
                  <a:cubicBezTo>
                    <a:pt x="13" y="10"/>
                    <a:pt x="14" y="4"/>
                    <a:pt x="15" y="5"/>
                  </a:cubicBezTo>
                  <a:cubicBezTo>
                    <a:pt x="17" y="9"/>
                    <a:pt x="16" y="10"/>
                    <a:pt x="15" y="12"/>
                  </a:cubicBezTo>
                  <a:cubicBezTo>
                    <a:pt x="14" y="14"/>
                    <a:pt x="19" y="13"/>
                    <a:pt x="19" y="15"/>
                  </a:cubicBezTo>
                  <a:cubicBezTo>
                    <a:pt x="19" y="17"/>
                    <a:pt x="21" y="16"/>
                    <a:pt x="21" y="18"/>
                  </a:cubicBezTo>
                  <a:cubicBezTo>
                    <a:pt x="21" y="21"/>
                    <a:pt x="20" y="23"/>
                    <a:pt x="20" y="26"/>
                  </a:cubicBezTo>
                  <a:cubicBezTo>
                    <a:pt x="19" y="27"/>
                    <a:pt x="20" y="26"/>
                    <a:pt x="17" y="25"/>
                  </a:cubicBezTo>
                  <a:cubicBezTo>
                    <a:pt x="15" y="24"/>
                    <a:pt x="11" y="22"/>
                    <a:pt x="8" y="18"/>
                  </a:cubicBezTo>
                  <a:cubicBezTo>
                    <a:pt x="5" y="14"/>
                    <a:pt x="4" y="15"/>
                    <a:pt x="3" y="14"/>
                  </a:cubicBezTo>
                  <a:cubicBezTo>
                    <a:pt x="3" y="12"/>
                    <a:pt x="1" y="12"/>
                    <a:pt x="0" y="10"/>
                  </a:cubicBezTo>
                  <a:cubicBezTo>
                    <a:pt x="3" y="5"/>
                    <a:pt x="4" y="6"/>
                    <a:pt x="4" y="4"/>
                  </a:cubicBezTo>
                  <a:cubicBezTo>
                    <a:pt x="4" y="2"/>
                    <a:pt x="6" y="3"/>
                    <a:pt x="6"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33" name="Google Shape;233;p43"/>
            <p:cNvSpPr/>
            <p:nvPr/>
          </p:nvSpPr>
          <p:spPr>
            <a:xfrm>
              <a:off x="5465899" y="4182152"/>
              <a:ext cx="72512" cy="91595"/>
            </a:xfrm>
            <a:custGeom>
              <a:rect b="b" l="l" r="r" t="t"/>
              <a:pathLst>
                <a:path extrusionOk="0" h="20" w="16">
                  <a:moveTo>
                    <a:pt x="10" y="20"/>
                  </a:moveTo>
                  <a:cubicBezTo>
                    <a:pt x="13" y="15"/>
                    <a:pt x="14" y="16"/>
                    <a:pt x="14" y="14"/>
                  </a:cubicBezTo>
                  <a:cubicBezTo>
                    <a:pt x="14" y="12"/>
                    <a:pt x="16" y="13"/>
                    <a:pt x="16" y="10"/>
                  </a:cubicBezTo>
                  <a:cubicBezTo>
                    <a:pt x="13" y="13"/>
                    <a:pt x="15" y="9"/>
                    <a:pt x="15" y="8"/>
                  </a:cubicBezTo>
                  <a:cubicBezTo>
                    <a:pt x="14" y="6"/>
                    <a:pt x="14" y="6"/>
                    <a:pt x="14" y="6"/>
                  </a:cubicBezTo>
                  <a:cubicBezTo>
                    <a:pt x="14" y="4"/>
                    <a:pt x="13" y="5"/>
                    <a:pt x="12" y="2"/>
                  </a:cubicBezTo>
                  <a:cubicBezTo>
                    <a:pt x="11" y="0"/>
                    <a:pt x="7" y="0"/>
                    <a:pt x="7" y="1"/>
                  </a:cubicBezTo>
                  <a:cubicBezTo>
                    <a:pt x="7" y="2"/>
                    <a:pt x="5" y="0"/>
                    <a:pt x="4" y="2"/>
                  </a:cubicBezTo>
                  <a:cubicBezTo>
                    <a:pt x="4" y="5"/>
                    <a:pt x="2" y="6"/>
                    <a:pt x="0" y="7"/>
                  </a:cubicBezTo>
                  <a:cubicBezTo>
                    <a:pt x="2" y="8"/>
                    <a:pt x="0" y="8"/>
                    <a:pt x="0" y="9"/>
                  </a:cubicBezTo>
                  <a:cubicBezTo>
                    <a:pt x="1" y="10"/>
                    <a:pt x="1" y="9"/>
                    <a:pt x="2" y="10"/>
                  </a:cubicBezTo>
                  <a:cubicBezTo>
                    <a:pt x="1" y="11"/>
                    <a:pt x="0" y="9"/>
                    <a:pt x="0" y="11"/>
                  </a:cubicBezTo>
                  <a:cubicBezTo>
                    <a:pt x="1" y="13"/>
                    <a:pt x="2" y="11"/>
                    <a:pt x="2" y="13"/>
                  </a:cubicBezTo>
                  <a:cubicBezTo>
                    <a:pt x="3" y="14"/>
                    <a:pt x="1" y="13"/>
                    <a:pt x="2" y="14"/>
                  </a:cubicBezTo>
                  <a:cubicBezTo>
                    <a:pt x="2" y="15"/>
                    <a:pt x="4" y="15"/>
                    <a:pt x="4" y="16"/>
                  </a:cubicBezTo>
                  <a:cubicBezTo>
                    <a:pt x="5" y="17"/>
                    <a:pt x="3" y="17"/>
                    <a:pt x="5" y="18"/>
                  </a:cubicBezTo>
                  <a:cubicBezTo>
                    <a:pt x="7" y="18"/>
                    <a:pt x="9" y="19"/>
                    <a:pt x="10" y="2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34" name="Google Shape;234;p43"/>
            <p:cNvSpPr/>
            <p:nvPr/>
          </p:nvSpPr>
          <p:spPr>
            <a:xfrm>
              <a:off x="5366674" y="3993238"/>
              <a:ext cx="148842" cy="125943"/>
            </a:xfrm>
            <a:custGeom>
              <a:rect b="b" l="l" r="r" t="t"/>
              <a:pathLst>
                <a:path extrusionOk="0" h="28" w="33">
                  <a:moveTo>
                    <a:pt x="5" y="20"/>
                  </a:moveTo>
                  <a:cubicBezTo>
                    <a:pt x="3" y="18"/>
                    <a:pt x="3" y="12"/>
                    <a:pt x="2" y="13"/>
                  </a:cubicBezTo>
                  <a:cubicBezTo>
                    <a:pt x="0" y="13"/>
                    <a:pt x="0" y="12"/>
                    <a:pt x="1" y="12"/>
                  </a:cubicBezTo>
                  <a:cubicBezTo>
                    <a:pt x="4" y="10"/>
                    <a:pt x="6" y="5"/>
                    <a:pt x="6" y="3"/>
                  </a:cubicBezTo>
                  <a:cubicBezTo>
                    <a:pt x="6" y="0"/>
                    <a:pt x="13" y="1"/>
                    <a:pt x="16" y="1"/>
                  </a:cubicBezTo>
                  <a:cubicBezTo>
                    <a:pt x="18" y="0"/>
                    <a:pt x="20" y="3"/>
                    <a:pt x="21" y="4"/>
                  </a:cubicBezTo>
                  <a:cubicBezTo>
                    <a:pt x="23" y="5"/>
                    <a:pt x="26" y="11"/>
                    <a:pt x="28" y="13"/>
                  </a:cubicBezTo>
                  <a:cubicBezTo>
                    <a:pt x="27" y="16"/>
                    <a:pt x="29" y="14"/>
                    <a:pt x="29" y="17"/>
                  </a:cubicBezTo>
                  <a:cubicBezTo>
                    <a:pt x="29" y="20"/>
                    <a:pt x="28" y="18"/>
                    <a:pt x="29" y="20"/>
                  </a:cubicBezTo>
                  <a:cubicBezTo>
                    <a:pt x="30" y="23"/>
                    <a:pt x="30" y="20"/>
                    <a:pt x="32" y="23"/>
                  </a:cubicBezTo>
                  <a:cubicBezTo>
                    <a:pt x="33" y="25"/>
                    <a:pt x="32" y="25"/>
                    <a:pt x="32" y="27"/>
                  </a:cubicBezTo>
                  <a:cubicBezTo>
                    <a:pt x="31" y="27"/>
                    <a:pt x="29" y="26"/>
                    <a:pt x="28" y="27"/>
                  </a:cubicBezTo>
                  <a:cubicBezTo>
                    <a:pt x="26" y="28"/>
                    <a:pt x="24" y="26"/>
                    <a:pt x="20" y="26"/>
                  </a:cubicBezTo>
                  <a:cubicBezTo>
                    <a:pt x="18" y="26"/>
                    <a:pt x="14" y="25"/>
                    <a:pt x="12" y="26"/>
                  </a:cubicBezTo>
                  <a:cubicBezTo>
                    <a:pt x="9" y="26"/>
                    <a:pt x="13" y="26"/>
                    <a:pt x="11" y="27"/>
                  </a:cubicBezTo>
                  <a:cubicBezTo>
                    <a:pt x="9" y="28"/>
                    <a:pt x="7" y="27"/>
                    <a:pt x="5" y="28"/>
                  </a:cubicBezTo>
                  <a:cubicBezTo>
                    <a:pt x="5" y="27"/>
                    <a:pt x="4" y="28"/>
                    <a:pt x="4" y="27"/>
                  </a:cubicBezTo>
                  <a:cubicBezTo>
                    <a:pt x="6" y="25"/>
                    <a:pt x="5" y="27"/>
                    <a:pt x="10" y="26"/>
                  </a:cubicBezTo>
                  <a:cubicBezTo>
                    <a:pt x="9" y="26"/>
                    <a:pt x="8" y="25"/>
                    <a:pt x="7" y="26"/>
                  </a:cubicBezTo>
                  <a:cubicBezTo>
                    <a:pt x="6" y="26"/>
                    <a:pt x="6" y="25"/>
                    <a:pt x="5" y="26"/>
                  </a:cubicBezTo>
                  <a:cubicBezTo>
                    <a:pt x="4" y="27"/>
                    <a:pt x="5" y="25"/>
                    <a:pt x="4" y="23"/>
                  </a:cubicBezTo>
                  <a:cubicBezTo>
                    <a:pt x="6" y="22"/>
                    <a:pt x="10" y="24"/>
                    <a:pt x="9" y="22"/>
                  </a:cubicBezTo>
                  <a:cubicBezTo>
                    <a:pt x="9" y="21"/>
                    <a:pt x="12" y="22"/>
                    <a:pt x="12" y="21"/>
                  </a:cubicBezTo>
                  <a:cubicBezTo>
                    <a:pt x="13" y="19"/>
                    <a:pt x="12" y="20"/>
                    <a:pt x="16" y="21"/>
                  </a:cubicBezTo>
                  <a:cubicBezTo>
                    <a:pt x="18" y="22"/>
                    <a:pt x="20" y="22"/>
                    <a:pt x="20" y="20"/>
                  </a:cubicBezTo>
                  <a:cubicBezTo>
                    <a:pt x="19" y="19"/>
                    <a:pt x="17" y="22"/>
                    <a:pt x="16" y="20"/>
                  </a:cubicBezTo>
                  <a:cubicBezTo>
                    <a:pt x="15" y="18"/>
                    <a:pt x="15" y="20"/>
                    <a:pt x="14" y="19"/>
                  </a:cubicBezTo>
                  <a:cubicBezTo>
                    <a:pt x="14" y="18"/>
                    <a:pt x="12" y="19"/>
                    <a:pt x="11" y="20"/>
                  </a:cubicBezTo>
                  <a:cubicBezTo>
                    <a:pt x="11" y="20"/>
                    <a:pt x="10" y="20"/>
                    <a:pt x="5" y="2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35" name="Google Shape;235;p43"/>
            <p:cNvSpPr/>
            <p:nvPr/>
          </p:nvSpPr>
          <p:spPr>
            <a:xfrm>
              <a:off x="5380032" y="4073383"/>
              <a:ext cx="76329" cy="26714"/>
            </a:xfrm>
            <a:custGeom>
              <a:rect b="b" l="l" r="r" t="t"/>
              <a:pathLst>
                <a:path extrusionOk="0" h="6" w="17">
                  <a:moveTo>
                    <a:pt x="2" y="2"/>
                  </a:moveTo>
                  <a:cubicBezTo>
                    <a:pt x="3" y="4"/>
                    <a:pt x="4" y="2"/>
                    <a:pt x="8" y="3"/>
                  </a:cubicBezTo>
                  <a:cubicBezTo>
                    <a:pt x="4" y="3"/>
                    <a:pt x="3" y="5"/>
                    <a:pt x="2" y="3"/>
                  </a:cubicBezTo>
                  <a:cubicBezTo>
                    <a:pt x="1" y="2"/>
                    <a:pt x="0" y="4"/>
                    <a:pt x="1" y="5"/>
                  </a:cubicBezTo>
                  <a:cubicBezTo>
                    <a:pt x="3" y="4"/>
                    <a:pt x="7" y="6"/>
                    <a:pt x="6" y="4"/>
                  </a:cubicBezTo>
                  <a:cubicBezTo>
                    <a:pt x="6" y="3"/>
                    <a:pt x="9" y="4"/>
                    <a:pt x="9" y="3"/>
                  </a:cubicBezTo>
                  <a:cubicBezTo>
                    <a:pt x="10" y="1"/>
                    <a:pt x="9" y="2"/>
                    <a:pt x="13" y="3"/>
                  </a:cubicBezTo>
                  <a:cubicBezTo>
                    <a:pt x="15" y="4"/>
                    <a:pt x="17" y="4"/>
                    <a:pt x="17" y="2"/>
                  </a:cubicBezTo>
                  <a:cubicBezTo>
                    <a:pt x="16" y="1"/>
                    <a:pt x="14" y="4"/>
                    <a:pt x="13" y="2"/>
                  </a:cubicBezTo>
                  <a:cubicBezTo>
                    <a:pt x="12" y="0"/>
                    <a:pt x="12" y="2"/>
                    <a:pt x="11" y="1"/>
                  </a:cubicBezTo>
                  <a:cubicBezTo>
                    <a:pt x="11" y="0"/>
                    <a:pt x="9" y="1"/>
                    <a:pt x="8" y="2"/>
                  </a:cubicBezTo>
                  <a:cubicBezTo>
                    <a:pt x="8" y="2"/>
                    <a:pt x="7" y="2"/>
                    <a:pt x="2"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36" name="Google Shape;236;p43"/>
            <p:cNvSpPr/>
            <p:nvPr/>
          </p:nvSpPr>
          <p:spPr>
            <a:xfrm>
              <a:off x="5425828" y="4109639"/>
              <a:ext cx="175557" cy="164107"/>
            </a:xfrm>
            <a:custGeom>
              <a:rect b="b" l="l" r="r" t="t"/>
              <a:pathLst>
                <a:path extrusionOk="0" h="36" w="39">
                  <a:moveTo>
                    <a:pt x="25" y="26"/>
                  </a:moveTo>
                  <a:cubicBezTo>
                    <a:pt x="22" y="29"/>
                    <a:pt x="24" y="25"/>
                    <a:pt x="24" y="24"/>
                  </a:cubicBezTo>
                  <a:cubicBezTo>
                    <a:pt x="23" y="22"/>
                    <a:pt x="23" y="22"/>
                    <a:pt x="23" y="22"/>
                  </a:cubicBezTo>
                  <a:cubicBezTo>
                    <a:pt x="23" y="20"/>
                    <a:pt x="22" y="21"/>
                    <a:pt x="21" y="18"/>
                  </a:cubicBezTo>
                  <a:cubicBezTo>
                    <a:pt x="20" y="16"/>
                    <a:pt x="16" y="16"/>
                    <a:pt x="16" y="17"/>
                  </a:cubicBezTo>
                  <a:cubicBezTo>
                    <a:pt x="16" y="18"/>
                    <a:pt x="14" y="16"/>
                    <a:pt x="13" y="18"/>
                  </a:cubicBezTo>
                  <a:cubicBezTo>
                    <a:pt x="13" y="21"/>
                    <a:pt x="11" y="22"/>
                    <a:pt x="9" y="23"/>
                  </a:cubicBezTo>
                  <a:cubicBezTo>
                    <a:pt x="9" y="22"/>
                    <a:pt x="10" y="22"/>
                    <a:pt x="9" y="22"/>
                  </a:cubicBezTo>
                  <a:cubicBezTo>
                    <a:pt x="8" y="21"/>
                    <a:pt x="9" y="21"/>
                    <a:pt x="8" y="20"/>
                  </a:cubicBezTo>
                  <a:cubicBezTo>
                    <a:pt x="7" y="20"/>
                    <a:pt x="7" y="20"/>
                    <a:pt x="8" y="19"/>
                  </a:cubicBezTo>
                  <a:cubicBezTo>
                    <a:pt x="8" y="18"/>
                    <a:pt x="6" y="18"/>
                    <a:pt x="5" y="16"/>
                  </a:cubicBezTo>
                  <a:cubicBezTo>
                    <a:pt x="5" y="15"/>
                    <a:pt x="3" y="16"/>
                    <a:pt x="3" y="15"/>
                  </a:cubicBezTo>
                  <a:cubicBezTo>
                    <a:pt x="3" y="13"/>
                    <a:pt x="2" y="15"/>
                    <a:pt x="3" y="12"/>
                  </a:cubicBezTo>
                  <a:cubicBezTo>
                    <a:pt x="3" y="10"/>
                    <a:pt x="2" y="13"/>
                    <a:pt x="2" y="12"/>
                  </a:cubicBezTo>
                  <a:cubicBezTo>
                    <a:pt x="1" y="11"/>
                    <a:pt x="3" y="10"/>
                    <a:pt x="2" y="10"/>
                  </a:cubicBezTo>
                  <a:cubicBezTo>
                    <a:pt x="0" y="10"/>
                    <a:pt x="1" y="12"/>
                    <a:pt x="0" y="12"/>
                  </a:cubicBezTo>
                  <a:cubicBezTo>
                    <a:pt x="0" y="12"/>
                    <a:pt x="0" y="11"/>
                    <a:pt x="0" y="11"/>
                  </a:cubicBezTo>
                  <a:cubicBezTo>
                    <a:pt x="2" y="6"/>
                    <a:pt x="3" y="8"/>
                    <a:pt x="4" y="6"/>
                  </a:cubicBezTo>
                  <a:cubicBezTo>
                    <a:pt x="5" y="5"/>
                    <a:pt x="5" y="7"/>
                    <a:pt x="6" y="6"/>
                  </a:cubicBezTo>
                  <a:cubicBezTo>
                    <a:pt x="8" y="6"/>
                    <a:pt x="8" y="4"/>
                    <a:pt x="6" y="3"/>
                  </a:cubicBezTo>
                  <a:cubicBezTo>
                    <a:pt x="5" y="2"/>
                    <a:pt x="8" y="3"/>
                    <a:pt x="7" y="0"/>
                  </a:cubicBezTo>
                  <a:cubicBezTo>
                    <a:pt x="11" y="0"/>
                    <a:pt x="13" y="2"/>
                    <a:pt x="15" y="1"/>
                  </a:cubicBezTo>
                  <a:cubicBezTo>
                    <a:pt x="16" y="0"/>
                    <a:pt x="18" y="1"/>
                    <a:pt x="19" y="1"/>
                  </a:cubicBezTo>
                  <a:cubicBezTo>
                    <a:pt x="18" y="4"/>
                    <a:pt x="20" y="5"/>
                    <a:pt x="21" y="3"/>
                  </a:cubicBezTo>
                  <a:cubicBezTo>
                    <a:pt x="21" y="2"/>
                    <a:pt x="22" y="3"/>
                    <a:pt x="22" y="4"/>
                  </a:cubicBezTo>
                  <a:cubicBezTo>
                    <a:pt x="24" y="6"/>
                    <a:pt x="23" y="1"/>
                    <a:pt x="27" y="3"/>
                  </a:cubicBezTo>
                  <a:cubicBezTo>
                    <a:pt x="29" y="5"/>
                    <a:pt x="28" y="3"/>
                    <a:pt x="29" y="2"/>
                  </a:cubicBezTo>
                  <a:cubicBezTo>
                    <a:pt x="31" y="2"/>
                    <a:pt x="28" y="0"/>
                    <a:pt x="31" y="1"/>
                  </a:cubicBezTo>
                  <a:cubicBezTo>
                    <a:pt x="33" y="2"/>
                    <a:pt x="32" y="3"/>
                    <a:pt x="32" y="4"/>
                  </a:cubicBezTo>
                  <a:cubicBezTo>
                    <a:pt x="33" y="4"/>
                    <a:pt x="32" y="6"/>
                    <a:pt x="33" y="6"/>
                  </a:cubicBezTo>
                  <a:cubicBezTo>
                    <a:pt x="34" y="6"/>
                    <a:pt x="36" y="8"/>
                    <a:pt x="34" y="8"/>
                  </a:cubicBezTo>
                  <a:cubicBezTo>
                    <a:pt x="33" y="9"/>
                    <a:pt x="33" y="12"/>
                    <a:pt x="34" y="10"/>
                  </a:cubicBezTo>
                  <a:cubicBezTo>
                    <a:pt x="35" y="9"/>
                    <a:pt x="36" y="10"/>
                    <a:pt x="35" y="13"/>
                  </a:cubicBezTo>
                  <a:cubicBezTo>
                    <a:pt x="35" y="15"/>
                    <a:pt x="36" y="13"/>
                    <a:pt x="37" y="16"/>
                  </a:cubicBezTo>
                  <a:cubicBezTo>
                    <a:pt x="35" y="17"/>
                    <a:pt x="37" y="17"/>
                    <a:pt x="36" y="19"/>
                  </a:cubicBezTo>
                  <a:cubicBezTo>
                    <a:pt x="36" y="21"/>
                    <a:pt x="39" y="21"/>
                    <a:pt x="38" y="23"/>
                  </a:cubicBezTo>
                  <a:cubicBezTo>
                    <a:pt x="36" y="25"/>
                    <a:pt x="39" y="24"/>
                    <a:pt x="39" y="27"/>
                  </a:cubicBezTo>
                  <a:cubicBezTo>
                    <a:pt x="36" y="26"/>
                    <a:pt x="35" y="26"/>
                    <a:pt x="35" y="27"/>
                  </a:cubicBezTo>
                  <a:cubicBezTo>
                    <a:pt x="36" y="29"/>
                    <a:pt x="37" y="27"/>
                    <a:pt x="37" y="29"/>
                  </a:cubicBezTo>
                  <a:cubicBezTo>
                    <a:pt x="37" y="31"/>
                    <a:pt x="36" y="33"/>
                    <a:pt x="34" y="31"/>
                  </a:cubicBezTo>
                  <a:cubicBezTo>
                    <a:pt x="33" y="30"/>
                    <a:pt x="32" y="36"/>
                    <a:pt x="31" y="34"/>
                  </a:cubicBezTo>
                  <a:cubicBezTo>
                    <a:pt x="30" y="32"/>
                    <a:pt x="29" y="34"/>
                    <a:pt x="29" y="32"/>
                  </a:cubicBezTo>
                  <a:cubicBezTo>
                    <a:pt x="30" y="30"/>
                    <a:pt x="29" y="29"/>
                    <a:pt x="29" y="28"/>
                  </a:cubicBezTo>
                  <a:cubicBezTo>
                    <a:pt x="30" y="26"/>
                    <a:pt x="26" y="26"/>
                    <a:pt x="25" y="2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37" name="Google Shape;237;p43"/>
            <p:cNvSpPr/>
            <p:nvPr/>
          </p:nvSpPr>
          <p:spPr>
            <a:xfrm>
              <a:off x="5389571" y="4105823"/>
              <a:ext cx="72512" cy="53429"/>
            </a:xfrm>
            <a:custGeom>
              <a:rect b="b" l="l" r="r" t="t"/>
              <a:pathLst>
                <a:path extrusionOk="0" h="12" w="16">
                  <a:moveTo>
                    <a:pt x="8" y="10"/>
                  </a:moveTo>
                  <a:cubicBezTo>
                    <a:pt x="8" y="11"/>
                    <a:pt x="7" y="12"/>
                    <a:pt x="7" y="11"/>
                  </a:cubicBezTo>
                  <a:cubicBezTo>
                    <a:pt x="7" y="10"/>
                    <a:pt x="6" y="11"/>
                    <a:pt x="6" y="10"/>
                  </a:cubicBezTo>
                  <a:cubicBezTo>
                    <a:pt x="6" y="9"/>
                    <a:pt x="5" y="10"/>
                    <a:pt x="6" y="9"/>
                  </a:cubicBezTo>
                  <a:cubicBezTo>
                    <a:pt x="7" y="7"/>
                    <a:pt x="5" y="7"/>
                    <a:pt x="6" y="6"/>
                  </a:cubicBezTo>
                  <a:cubicBezTo>
                    <a:pt x="8" y="5"/>
                    <a:pt x="6" y="5"/>
                    <a:pt x="4" y="7"/>
                  </a:cubicBezTo>
                  <a:cubicBezTo>
                    <a:pt x="2" y="8"/>
                    <a:pt x="5" y="5"/>
                    <a:pt x="3" y="5"/>
                  </a:cubicBezTo>
                  <a:cubicBezTo>
                    <a:pt x="2" y="6"/>
                    <a:pt x="1" y="6"/>
                    <a:pt x="2" y="4"/>
                  </a:cubicBezTo>
                  <a:cubicBezTo>
                    <a:pt x="3" y="3"/>
                    <a:pt x="1" y="4"/>
                    <a:pt x="0" y="3"/>
                  </a:cubicBezTo>
                  <a:cubicBezTo>
                    <a:pt x="2" y="2"/>
                    <a:pt x="4" y="3"/>
                    <a:pt x="6" y="2"/>
                  </a:cubicBezTo>
                  <a:cubicBezTo>
                    <a:pt x="8" y="1"/>
                    <a:pt x="4" y="1"/>
                    <a:pt x="7" y="1"/>
                  </a:cubicBezTo>
                  <a:cubicBezTo>
                    <a:pt x="9" y="0"/>
                    <a:pt x="13" y="1"/>
                    <a:pt x="15" y="1"/>
                  </a:cubicBezTo>
                  <a:cubicBezTo>
                    <a:pt x="16" y="4"/>
                    <a:pt x="13" y="3"/>
                    <a:pt x="14" y="4"/>
                  </a:cubicBezTo>
                  <a:cubicBezTo>
                    <a:pt x="16" y="5"/>
                    <a:pt x="16" y="7"/>
                    <a:pt x="14" y="7"/>
                  </a:cubicBezTo>
                  <a:cubicBezTo>
                    <a:pt x="13" y="8"/>
                    <a:pt x="13" y="6"/>
                    <a:pt x="12" y="7"/>
                  </a:cubicBezTo>
                  <a:cubicBezTo>
                    <a:pt x="11" y="9"/>
                    <a:pt x="10" y="7"/>
                    <a:pt x="8" y="12"/>
                  </a:cubicBezTo>
                  <a:cubicBezTo>
                    <a:pt x="8" y="11"/>
                    <a:pt x="8" y="12"/>
                    <a:pt x="8" y="10"/>
                  </a:cubicBezTo>
                  <a:close/>
                  <a:moveTo>
                    <a:pt x="3" y="6"/>
                  </a:moveTo>
                  <a:cubicBezTo>
                    <a:pt x="3" y="5"/>
                    <a:pt x="2" y="6"/>
                    <a:pt x="2" y="6"/>
                  </a:cubicBezTo>
                  <a:cubicBezTo>
                    <a:pt x="3" y="7"/>
                    <a:pt x="3" y="7"/>
                    <a:pt x="3" y="6"/>
                  </a:cubicBezTo>
                  <a:close/>
                  <a:moveTo>
                    <a:pt x="3" y="8"/>
                  </a:moveTo>
                  <a:cubicBezTo>
                    <a:pt x="3" y="7"/>
                    <a:pt x="2" y="8"/>
                    <a:pt x="3" y="9"/>
                  </a:cubicBezTo>
                  <a:cubicBezTo>
                    <a:pt x="3" y="9"/>
                    <a:pt x="4" y="8"/>
                    <a:pt x="3" y="8"/>
                  </a:cubicBezTo>
                  <a:close/>
                  <a:moveTo>
                    <a:pt x="3" y="11"/>
                  </a:moveTo>
                  <a:cubicBezTo>
                    <a:pt x="3" y="10"/>
                    <a:pt x="2" y="10"/>
                    <a:pt x="2" y="11"/>
                  </a:cubicBezTo>
                  <a:cubicBezTo>
                    <a:pt x="2" y="11"/>
                    <a:pt x="3" y="12"/>
                    <a:pt x="3" y="11"/>
                  </a:cubicBezTo>
                  <a:close/>
                  <a:moveTo>
                    <a:pt x="3" y="10"/>
                  </a:moveTo>
                  <a:cubicBezTo>
                    <a:pt x="3" y="10"/>
                    <a:pt x="3" y="11"/>
                    <a:pt x="3" y="11"/>
                  </a:cubicBezTo>
                  <a:cubicBezTo>
                    <a:pt x="4" y="11"/>
                    <a:pt x="4" y="10"/>
                    <a:pt x="3" y="10"/>
                  </a:cubicBezTo>
                  <a:close/>
                  <a:moveTo>
                    <a:pt x="5" y="9"/>
                  </a:moveTo>
                  <a:cubicBezTo>
                    <a:pt x="5" y="9"/>
                    <a:pt x="4" y="10"/>
                    <a:pt x="4" y="10"/>
                  </a:cubicBezTo>
                  <a:cubicBezTo>
                    <a:pt x="5" y="10"/>
                    <a:pt x="5" y="10"/>
                    <a:pt x="5" y="9"/>
                  </a:cubicBezTo>
                  <a:close/>
                  <a:moveTo>
                    <a:pt x="2" y="9"/>
                  </a:moveTo>
                  <a:cubicBezTo>
                    <a:pt x="2" y="9"/>
                    <a:pt x="2" y="10"/>
                    <a:pt x="2" y="10"/>
                  </a:cubicBezTo>
                  <a:cubicBezTo>
                    <a:pt x="2" y="10"/>
                    <a:pt x="2" y="10"/>
                    <a:pt x="2" y="9"/>
                  </a:cubicBezTo>
                  <a:close/>
                  <a:moveTo>
                    <a:pt x="2" y="8"/>
                  </a:moveTo>
                  <a:cubicBezTo>
                    <a:pt x="2" y="7"/>
                    <a:pt x="1" y="8"/>
                    <a:pt x="1" y="8"/>
                  </a:cubicBezTo>
                  <a:cubicBezTo>
                    <a:pt x="1" y="8"/>
                    <a:pt x="2" y="8"/>
                    <a:pt x="2" y="8"/>
                  </a:cubicBezTo>
                  <a:close/>
                  <a:moveTo>
                    <a:pt x="6" y="8"/>
                  </a:moveTo>
                  <a:cubicBezTo>
                    <a:pt x="5" y="7"/>
                    <a:pt x="5" y="8"/>
                    <a:pt x="5" y="8"/>
                  </a:cubicBezTo>
                  <a:cubicBezTo>
                    <a:pt x="5" y="8"/>
                    <a:pt x="6" y="8"/>
                    <a:pt x="6" y="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38" name="Google Shape;238;p43"/>
            <p:cNvSpPr/>
            <p:nvPr/>
          </p:nvSpPr>
          <p:spPr>
            <a:xfrm>
              <a:off x="5181575" y="3979879"/>
              <a:ext cx="66789" cy="70604"/>
            </a:xfrm>
            <a:custGeom>
              <a:rect b="b" l="l" r="r" t="t"/>
              <a:pathLst>
                <a:path extrusionOk="0" h="16" w="15">
                  <a:moveTo>
                    <a:pt x="9" y="15"/>
                  </a:moveTo>
                  <a:cubicBezTo>
                    <a:pt x="8" y="15"/>
                    <a:pt x="8" y="11"/>
                    <a:pt x="9" y="12"/>
                  </a:cubicBezTo>
                  <a:cubicBezTo>
                    <a:pt x="10" y="13"/>
                    <a:pt x="11" y="14"/>
                    <a:pt x="9" y="15"/>
                  </a:cubicBezTo>
                  <a:close/>
                  <a:moveTo>
                    <a:pt x="14" y="7"/>
                  </a:moveTo>
                  <a:cubicBezTo>
                    <a:pt x="15" y="6"/>
                    <a:pt x="13" y="6"/>
                    <a:pt x="13" y="7"/>
                  </a:cubicBezTo>
                  <a:cubicBezTo>
                    <a:pt x="12" y="8"/>
                    <a:pt x="13" y="8"/>
                    <a:pt x="14" y="7"/>
                  </a:cubicBezTo>
                  <a:close/>
                  <a:moveTo>
                    <a:pt x="1" y="0"/>
                  </a:moveTo>
                  <a:cubicBezTo>
                    <a:pt x="1" y="0"/>
                    <a:pt x="0" y="0"/>
                    <a:pt x="0" y="1"/>
                  </a:cubicBezTo>
                  <a:cubicBezTo>
                    <a:pt x="1" y="3"/>
                    <a:pt x="3" y="0"/>
                    <a:pt x="1" y="0"/>
                  </a:cubicBezTo>
                  <a:close/>
                  <a:moveTo>
                    <a:pt x="6" y="4"/>
                  </a:moveTo>
                  <a:cubicBezTo>
                    <a:pt x="7" y="4"/>
                    <a:pt x="7" y="4"/>
                    <a:pt x="6" y="3"/>
                  </a:cubicBezTo>
                  <a:cubicBezTo>
                    <a:pt x="5" y="3"/>
                    <a:pt x="5" y="3"/>
                    <a:pt x="5" y="4"/>
                  </a:cubicBezTo>
                  <a:cubicBezTo>
                    <a:pt x="5" y="5"/>
                    <a:pt x="5" y="4"/>
                    <a:pt x="6" y="4"/>
                  </a:cubicBezTo>
                  <a:close/>
                  <a:moveTo>
                    <a:pt x="5" y="15"/>
                  </a:moveTo>
                  <a:cubicBezTo>
                    <a:pt x="6" y="15"/>
                    <a:pt x="5" y="14"/>
                    <a:pt x="5" y="14"/>
                  </a:cubicBezTo>
                  <a:cubicBezTo>
                    <a:pt x="4" y="15"/>
                    <a:pt x="5" y="16"/>
                    <a:pt x="5" y="15"/>
                  </a:cubicBezTo>
                  <a:close/>
                  <a:moveTo>
                    <a:pt x="11" y="12"/>
                  </a:moveTo>
                  <a:cubicBezTo>
                    <a:pt x="11" y="12"/>
                    <a:pt x="10" y="13"/>
                    <a:pt x="11" y="13"/>
                  </a:cubicBezTo>
                  <a:cubicBezTo>
                    <a:pt x="12" y="13"/>
                    <a:pt x="12" y="12"/>
                    <a:pt x="11" y="1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39" name="Google Shape;239;p43"/>
            <p:cNvSpPr/>
            <p:nvPr/>
          </p:nvSpPr>
          <p:spPr>
            <a:xfrm>
              <a:off x="4372486" y="6031225"/>
              <a:ext cx="49613" cy="45796"/>
            </a:xfrm>
            <a:custGeom>
              <a:rect b="b" l="l" r="r" t="t"/>
              <a:pathLst>
                <a:path extrusionOk="0" h="10" w="11">
                  <a:moveTo>
                    <a:pt x="1" y="9"/>
                  </a:moveTo>
                  <a:cubicBezTo>
                    <a:pt x="0" y="8"/>
                    <a:pt x="0" y="7"/>
                    <a:pt x="0" y="7"/>
                  </a:cubicBezTo>
                  <a:cubicBezTo>
                    <a:pt x="1" y="7"/>
                    <a:pt x="0" y="6"/>
                    <a:pt x="1" y="5"/>
                  </a:cubicBezTo>
                  <a:cubicBezTo>
                    <a:pt x="3" y="4"/>
                    <a:pt x="2" y="4"/>
                    <a:pt x="3" y="4"/>
                  </a:cubicBezTo>
                  <a:cubicBezTo>
                    <a:pt x="4" y="4"/>
                    <a:pt x="4" y="4"/>
                    <a:pt x="3" y="3"/>
                  </a:cubicBezTo>
                  <a:cubicBezTo>
                    <a:pt x="3" y="3"/>
                    <a:pt x="4" y="3"/>
                    <a:pt x="3" y="2"/>
                  </a:cubicBezTo>
                  <a:cubicBezTo>
                    <a:pt x="3" y="2"/>
                    <a:pt x="5" y="2"/>
                    <a:pt x="4" y="1"/>
                  </a:cubicBezTo>
                  <a:cubicBezTo>
                    <a:pt x="4" y="0"/>
                    <a:pt x="5" y="1"/>
                    <a:pt x="6" y="1"/>
                  </a:cubicBezTo>
                  <a:cubicBezTo>
                    <a:pt x="7" y="1"/>
                    <a:pt x="7" y="2"/>
                    <a:pt x="7" y="2"/>
                  </a:cubicBezTo>
                  <a:cubicBezTo>
                    <a:pt x="6" y="2"/>
                    <a:pt x="7" y="2"/>
                    <a:pt x="7" y="3"/>
                  </a:cubicBezTo>
                  <a:cubicBezTo>
                    <a:pt x="8" y="4"/>
                    <a:pt x="7" y="2"/>
                    <a:pt x="8" y="2"/>
                  </a:cubicBezTo>
                  <a:cubicBezTo>
                    <a:pt x="9" y="1"/>
                    <a:pt x="9" y="1"/>
                    <a:pt x="10" y="2"/>
                  </a:cubicBezTo>
                  <a:cubicBezTo>
                    <a:pt x="10" y="3"/>
                    <a:pt x="9" y="3"/>
                    <a:pt x="10" y="3"/>
                  </a:cubicBezTo>
                  <a:cubicBezTo>
                    <a:pt x="11" y="4"/>
                    <a:pt x="10" y="4"/>
                    <a:pt x="9" y="4"/>
                  </a:cubicBezTo>
                  <a:cubicBezTo>
                    <a:pt x="7" y="5"/>
                    <a:pt x="9" y="6"/>
                    <a:pt x="7" y="5"/>
                  </a:cubicBezTo>
                  <a:cubicBezTo>
                    <a:pt x="4" y="5"/>
                    <a:pt x="3" y="5"/>
                    <a:pt x="5" y="6"/>
                  </a:cubicBezTo>
                  <a:cubicBezTo>
                    <a:pt x="6" y="6"/>
                    <a:pt x="6" y="8"/>
                    <a:pt x="5" y="7"/>
                  </a:cubicBezTo>
                  <a:cubicBezTo>
                    <a:pt x="4" y="6"/>
                    <a:pt x="5" y="8"/>
                    <a:pt x="4" y="7"/>
                  </a:cubicBezTo>
                  <a:cubicBezTo>
                    <a:pt x="2" y="6"/>
                    <a:pt x="4" y="9"/>
                    <a:pt x="3" y="8"/>
                  </a:cubicBezTo>
                  <a:cubicBezTo>
                    <a:pt x="0" y="7"/>
                    <a:pt x="3" y="10"/>
                    <a:pt x="1" y="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40" name="Google Shape;240;p43"/>
            <p:cNvSpPr/>
            <p:nvPr/>
          </p:nvSpPr>
          <p:spPr>
            <a:xfrm>
              <a:off x="4341954" y="6035040"/>
              <a:ext cx="45796" cy="32440"/>
            </a:xfrm>
            <a:custGeom>
              <a:rect b="b" l="l" r="r" t="t"/>
              <a:pathLst>
                <a:path extrusionOk="0" h="7" w="10">
                  <a:moveTo>
                    <a:pt x="2" y="7"/>
                  </a:moveTo>
                  <a:cubicBezTo>
                    <a:pt x="1" y="6"/>
                    <a:pt x="2" y="7"/>
                    <a:pt x="1" y="6"/>
                  </a:cubicBezTo>
                  <a:cubicBezTo>
                    <a:pt x="0" y="5"/>
                    <a:pt x="1" y="6"/>
                    <a:pt x="1" y="5"/>
                  </a:cubicBezTo>
                  <a:cubicBezTo>
                    <a:pt x="1" y="5"/>
                    <a:pt x="2" y="6"/>
                    <a:pt x="3" y="5"/>
                  </a:cubicBezTo>
                  <a:cubicBezTo>
                    <a:pt x="3" y="4"/>
                    <a:pt x="4" y="4"/>
                    <a:pt x="4" y="4"/>
                  </a:cubicBezTo>
                  <a:cubicBezTo>
                    <a:pt x="5" y="3"/>
                    <a:pt x="4" y="3"/>
                    <a:pt x="3" y="3"/>
                  </a:cubicBezTo>
                  <a:cubicBezTo>
                    <a:pt x="2" y="4"/>
                    <a:pt x="2" y="3"/>
                    <a:pt x="3" y="3"/>
                  </a:cubicBezTo>
                  <a:cubicBezTo>
                    <a:pt x="4" y="3"/>
                    <a:pt x="4" y="2"/>
                    <a:pt x="3" y="2"/>
                  </a:cubicBezTo>
                  <a:cubicBezTo>
                    <a:pt x="2" y="1"/>
                    <a:pt x="1" y="0"/>
                    <a:pt x="3" y="1"/>
                  </a:cubicBezTo>
                  <a:cubicBezTo>
                    <a:pt x="6" y="2"/>
                    <a:pt x="5" y="1"/>
                    <a:pt x="6" y="1"/>
                  </a:cubicBezTo>
                  <a:cubicBezTo>
                    <a:pt x="6" y="0"/>
                    <a:pt x="6" y="1"/>
                    <a:pt x="7" y="1"/>
                  </a:cubicBezTo>
                  <a:cubicBezTo>
                    <a:pt x="8" y="1"/>
                    <a:pt x="8" y="0"/>
                    <a:pt x="9" y="0"/>
                  </a:cubicBezTo>
                  <a:cubicBezTo>
                    <a:pt x="10" y="1"/>
                    <a:pt x="10" y="1"/>
                    <a:pt x="9" y="2"/>
                  </a:cubicBezTo>
                  <a:cubicBezTo>
                    <a:pt x="8" y="3"/>
                    <a:pt x="8" y="2"/>
                    <a:pt x="7" y="4"/>
                  </a:cubicBezTo>
                  <a:cubicBezTo>
                    <a:pt x="6" y="5"/>
                    <a:pt x="6" y="5"/>
                    <a:pt x="5" y="5"/>
                  </a:cubicBezTo>
                  <a:cubicBezTo>
                    <a:pt x="4" y="5"/>
                    <a:pt x="4" y="6"/>
                    <a:pt x="4" y="6"/>
                  </a:cubicBezTo>
                  <a:cubicBezTo>
                    <a:pt x="3" y="7"/>
                    <a:pt x="3" y="6"/>
                    <a:pt x="3" y="7"/>
                  </a:cubicBezTo>
                  <a:cubicBezTo>
                    <a:pt x="3" y="7"/>
                    <a:pt x="3" y="7"/>
                    <a:pt x="2" y="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41" name="Google Shape;241;p43"/>
            <p:cNvSpPr/>
            <p:nvPr/>
          </p:nvSpPr>
          <p:spPr>
            <a:xfrm>
              <a:off x="6404750" y="3002866"/>
              <a:ext cx="85871" cy="103044"/>
            </a:xfrm>
            <a:custGeom>
              <a:rect b="b" l="l" r="r" t="t"/>
              <a:pathLst>
                <a:path extrusionOk="0" h="23" w="19">
                  <a:moveTo>
                    <a:pt x="8" y="23"/>
                  </a:moveTo>
                  <a:cubicBezTo>
                    <a:pt x="7" y="22"/>
                    <a:pt x="8" y="22"/>
                    <a:pt x="8" y="20"/>
                  </a:cubicBezTo>
                  <a:cubicBezTo>
                    <a:pt x="7" y="17"/>
                    <a:pt x="10" y="15"/>
                    <a:pt x="7" y="12"/>
                  </a:cubicBezTo>
                  <a:cubicBezTo>
                    <a:pt x="4" y="8"/>
                    <a:pt x="5" y="9"/>
                    <a:pt x="5" y="8"/>
                  </a:cubicBezTo>
                  <a:cubicBezTo>
                    <a:pt x="3" y="7"/>
                    <a:pt x="2" y="1"/>
                    <a:pt x="0" y="2"/>
                  </a:cubicBezTo>
                  <a:cubicBezTo>
                    <a:pt x="1" y="1"/>
                    <a:pt x="3" y="1"/>
                    <a:pt x="4" y="1"/>
                  </a:cubicBezTo>
                  <a:cubicBezTo>
                    <a:pt x="5" y="0"/>
                    <a:pt x="9" y="3"/>
                    <a:pt x="10" y="3"/>
                  </a:cubicBezTo>
                  <a:cubicBezTo>
                    <a:pt x="11" y="2"/>
                    <a:pt x="11" y="5"/>
                    <a:pt x="13" y="4"/>
                  </a:cubicBezTo>
                  <a:cubicBezTo>
                    <a:pt x="14" y="4"/>
                    <a:pt x="14" y="5"/>
                    <a:pt x="13" y="6"/>
                  </a:cubicBezTo>
                  <a:cubicBezTo>
                    <a:pt x="12" y="8"/>
                    <a:pt x="14" y="9"/>
                    <a:pt x="15" y="9"/>
                  </a:cubicBezTo>
                  <a:cubicBezTo>
                    <a:pt x="16" y="9"/>
                    <a:pt x="14" y="11"/>
                    <a:pt x="16" y="12"/>
                  </a:cubicBezTo>
                  <a:cubicBezTo>
                    <a:pt x="18" y="13"/>
                    <a:pt x="16" y="15"/>
                    <a:pt x="17" y="16"/>
                  </a:cubicBezTo>
                  <a:cubicBezTo>
                    <a:pt x="19" y="16"/>
                    <a:pt x="17" y="17"/>
                    <a:pt x="17" y="16"/>
                  </a:cubicBezTo>
                  <a:cubicBezTo>
                    <a:pt x="16" y="16"/>
                    <a:pt x="14" y="17"/>
                    <a:pt x="13" y="16"/>
                  </a:cubicBezTo>
                  <a:cubicBezTo>
                    <a:pt x="12" y="15"/>
                    <a:pt x="11" y="16"/>
                    <a:pt x="12" y="17"/>
                  </a:cubicBezTo>
                  <a:cubicBezTo>
                    <a:pt x="13" y="19"/>
                    <a:pt x="9" y="21"/>
                    <a:pt x="10" y="22"/>
                  </a:cubicBezTo>
                  <a:cubicBezTo>
                    <a:pt x="10" y="23"/>
                    <a:pt x="9" y="23"/>
                    <a:pt x="8" y="2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42" name="Google Shape;242;p43"/>
            <p:cNvSpPr/>
            <p:nvPr/>
          </p:nvSpPr>
          <p:spPr>
            <a:xfrm>
              <a:off x="6255908" y="3006684"/>
              <a:ext cx="221354" cy="164107"/>
            </a:xfrm>
            <a:custGeom>
              <a:rect b="b" l="l" r="r" t="t"/>
              <a:pathLst>
                <a:path extrusionOk="0" h="36" w="49">
                  <a:moveTo>
                    <a:pt x="13" y="3"/>
                  </a:moveTo>
                  <a:cubicBezTo>
                    <a:pt x="11" y="6"/>
                    <a:pt x="11" y="4"/>
                    <a:pt x="10" y="5"/>
                  </a:cubicBezTo>
                  <a:cubicBezTo>
                    <a:pt x="9" y="7"/>
                    <a:pt x="10" y="7"/>
                    <a:pt x="8" y="9"/>
                  </a:cubicBezTo>
                  <a:cubicBezTo>
                    <a:pt x="6" y="10"/>
                    <a:pt x="7" y="10"/>
                    <a:pt x="7" y="12"/>
                  </a:cubicBezTo>
                  <a:cubicBezTo>
                    <a:pt x="6" y="13"/>
                    <a:pt x="4" y="16"/>
                    <a:pt x="4" y="16"/>
                  </a:cubicBezTo>
                  <a:cubicBezTo>
                    <a:pt x="3" y="16"/>
                    <a:pt x="3" y="16"/>
                    <a:pt x="2" y="16"/>
                  </a:cubicBezTo>
                  <a:cubicBezTo>
                    <a:pt x="2" y="16"/>
                    <a:pt x="3" y="16"/>
                    <a:pt x="2" y="17"/>
                  </a:cubicBezTo>
                  <a:cubicBezTo>
                    <a:pt x="1" y="17"/>
                    <a:pt x="0" y="17"/>
                    <a:pt x="0" y="17"/>
                  </a:cubicBezTo>
                  <a:cubicBezTo>
                    <a:pt x="1" y="19"/>
                    <a:pt x="3" y="19"/>
                    <a:pt x="2" y="21"/>
                  </a:cubicBezTo>
                  <a:cubicBezTo>
                    <a:pt x="2" y="24"/>
                    <a:pt x="7" y="23"/>
                    <a:pt x="6" y="25"/>
                  </a:cubicBezTo>
                  <a:cubicBezTo>
                    <a:pt x="5" y="26"/>
                    <a:pt x="6" y="28"/>
                    <a:pt x="9" y="29"/>
                  </a:cubicBezTo>
                  <a:cubicBezTo>
                    <a:pt x="11" y="29"/>
                    <a:pt x="10" y="27"/>
                    <a:pt x="11" y="28"/>
                  </a:cubicBezTo>
                  <a:cubicBezTo>
                    <a:pt x="15" y="30"/>
                    <a:pt x="9" y="28"/>
                    <a:pt x="12" y="31"/>
                  </a:cubicBezTo>
                  <a:cubicBezTo>
                    <a:pt x="16" y="33"/>
                    <a:pt x="12" y="33"/>
                    <a:pt x="13" y="34"/>
                  </a:cubicBezTo>
                  <a:cubicBezTo>
                    <a:pt x="15" y="35"/>
                    <a:pt x="15" y="33"/>
                    <a:pt x="18" y="34"/>
                  </a:cubicBezTo>
                  <a:cubicBezTo>
                    <a:pt x="20" y="36"/>
                    <a:pt x="21" y="34"/>
                    <a:pt x="23" y="34"/>
                  </a:cubicBezTo>
                  <a:cubicBezTo>
                    <a:pt x="24" y="35"/>
                    <a:pt x="26" y="36"/>
                    <a:pt x="29" y="34"/>
                  </a:cubicBezTo>
                  <a:cubicBezTo>
                    <a:pt x="31" y="33"/>
                    <a:pt x="35" y="31"/>
                    <a:pt x="36" y="32"/>
                  </a:cubicBezTo>
                  <a:cubicBezTo>
                    <a:pt x="37" y="34"/>
                    <a:pt x="38" y="31"/>
                    <a:pt x="40" y="33"/>
                  </a:cubicBezTo>
                  <a:cubicBezTo>
                    <a:pt x="41" y="35"/>
                    <a:pt x="42" y="34"/>
                    <a:pt x="43" y="35"/>
                  </a:cubicBezTo>
                  <a:cubicBezTo>
                    <a:pt x="43" y="30"/>
                    <a:pt x="45" y="27"/>
                    <a:pt x="47" y="27"/>
                  </a:cubicBezTo>
                  <a:cubicBezTo>
                    <a:pt x="49" y="26"/>
                    <a:pt x="49" y="25"/>
                    <a:pt x="49" y="24"/>
                  </a:cubicBezTo>
                  <a:cubicBezTo>
                    <a:pt x="48" y="22"/>
                    <a:pt x="46" y="22"/>
                    <a:pt x="46" y="23"/>
                  </a:cubicBezTo>
                  <a:cubicBezTo>
                    <a:pt x="45" y="24"/>
                    <a:pt x="44" y="23"/>
                    <a:pt x="44" y="24"/>
                  </a:cubicBezTo>
                  <a:cubicBezTo>
                    <a:pt x="44" y="24"/>
                    <a:pt x="43" y="24"/>
                    <a:pt x="41" y="22"/>
                  </a:cubicBezTo>
                  <a:cubicBezTo>
                    <a:pt x="40" y="21"/>
                    <a:pt x="41" y="21"/>
                    <a:pt x="41" y="19"/>
                  </a:cubicBezTo>
                  <a:cubicBezTo>
                    <a:pt x="40" y="16"/>
                    <a:pt x="43" y="14"/>
                    <a:pt x="40" y="11"/>
                  </a:cubicBezTo>
                  <a:cubicBezTo>
                    <a:pt x="37" y="7"/>
                    <a:pt x="38" y="8"/>
                    <a:pt x="38" y="7"/>
                  </a:cubicBezTo>
                  <a:cubicBezTo>
                    <a:pt x="36" y="6"/>
                    <a:pt x="35" y="0"/>
                    <a:pt x="33" y="1"/>
                  </a:cubicBezTo>
                  <a:cubicBezTo>
                    <a:pt x="30" y="2"/>
                    <a:pt x="31" y="3"/>
                    <a:pt x="28" y="4"/>
                  </a:cubicBezTo>
                  <a:cubicBezTo>
                    <a:pt x="25" y="4"/>
                    <a:pt x="26" y="4"/>
                    <a:pt x="25" y="5"/>
                  </a:cubicBezTo>
                  <a:cubicBezTo>
                    <a:pt x="23" y="6"/>
                    <a:pt x="23" y="3"/>
                    <a:pt x="21" y="4"/>
                  </a:cubicBezTo>
                  <a:cubicBezTo>
                    <a:pt x="20" y="4"/>
                    <a:pt x="20" y="3"/>
                    <a:pt x="17" y="3"/>
                  </a:cubicBezTo>
                  <a:cubicBezTo>
                    <a:pt x="15" y="3"/>
                    <a:pt x="15" y="2"/>
                    <a:pt x="14" y="3"/>
                  </a:cubicBezTo>
                  <a:cubicBezTo>
                    <a:pt x="14" y="4"/>
                    <a:pt x="14" y="3"/>
                    <a:pt x="13"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43" name="Google Shape;243;p43"/>
            <p:cNvSpPr/>
            <p:nvPr/>
          </p:nvSpPr>
          <p:spPr>
            <a:xfrm>
              <a:off x="6391393" y="3210862"/>
              <a:ext cx="436985" cy="207996"/>
            </a:xfrm>
            <a:custGeom>
              <a:rect b="b" l="l" r="r" t="t"/>
              <a:pathLst>
                <a:path extrusionOk="0" h="46" w="97">
                  <a:moveTo>
                    <a:pt x="91" y="9"/>
                  </a:moveTo>
                  <a:cubicBezTo>
                    <a:pt x="91" y="9"/>
                    <a:pt x="91" y="9"/>
                    <a:pt x="91" y="9"/>
                  </a:cubicBezTo>
                  <a:cubicBezTo>
                    <a:pt x="91" y="9"/>
                    <a:pt x="90" y="9"/>
                    <a:pt x="91" y="9"/>
                  </a:cubicBezTo>
                  <a:cubicBezTo>
                    <a:pt x="91" y="10"/>
                    <a:pt x="92" y="11"/>
                    <a:pt x="92" y="12"/>
                  </a:cubicBezTo>
                  <a:cubicBezTo>
                    <a:pt x="92" y="13"/>
                    <a:pt x="91" y="13"/>
                    <a:pt x="91" y="14"/>
                  </a:cubicBezTo>
                  <a:cubicBezTo>
                    <a:pt x="91" y="15"/>
                    <a:pt x="92" y="15"/>
                    <a:pt x="92" y="15"/>
                  </a:cubicBezTo>
                  <a:cubicBezTo>
                    <a:pt x="92" y="16"/>
                    <a:pt x="91" y="16"/>
                    <a:pt x="91" y="16"/>
                  </a:cubicBezTo>
                  <a:cubicBezTo>
                    <a:pt x="93" y="17"/>
                    <a:pt x="95" y="16"/>
                    <a:pt x="96" y="17"/>
                  </a:cubicBezTo>
                  <a:cubicBezTo>
                    <a:pt x="97" y="18"/>
                    <a:pt x="97" y="18"/>
                    <a:pt x="97" y="19"/>
                  </a:cubicBezTo>
                  <a:cubicBezTo>
                    <a:pt x="97" y="19"/>
                    <a:pt x="97" y="19"/>
                    <a:pt x="97" y="19"/>
                  </a:cubicBezTo>
                  <a:cubicBezTo>
                    <a:pt x="95" y="17"/>
                    <a:pt x="96" y="20"/>
                    <a:pt x="95" y="21"/>
                  </a:cubicBezTo>
                  <a:cubicBezTo>
                    <a:pt x="95" y="21"/>
                    <a:pt x="93" y="20"/>
                    <a:pt x="93" y="21"/>
                  </a:cubicBezTo>
                  <a:cubicBezTo>
                    <a:pt x="93" y="22"/>
                    <a:pt x="94" y="22"/>
                    <a:pt x="94" y="23"/>
                  </a:cubicBezTo>
                  <a:cubicBezTo>
                    <a:pt x="94" y="24"/>
                    <a:pt x="94" y="24"/>
                    <a:pt x="94" y="24"/>
                  </a:cubicBezTo>
                  <a:cubicBezTo>
                    <a:pt x="94" y="24"/>
                    <a:pt x="95" y="24"/>
                    <a:pt x="95" y="25"/>
                  </a:cubicBezTo>
                  <a:cubicBezTo>
                    <a:pt x="95" y="26"/>
                    <a:pt x="95" y="27"/>
                    <a:pt x="95" y="28"/>
                  </a:cubicBezTo>
                  <a:cubicBezTo>
                    <a:pt x="95" y="28"/>
                    <a:pt x="96" y="28"/>
                    <a:pt x="96" y="29"/>
                  </a:cubicBezTo>
                  <a:cubicBezTo>
                    <a:pt x="96" y="30"/>
                    <a:pt x="94" y="30"/>
                    <a:pt x="94" y="31"/>
                  </a:cubicBezTo>
                  <a:cubicBezTo>
                    <a:pt x="94" y="32"/>
                    <a:pt x="97" y="32"/>
                    <a:pt x="96" y="33"/>
                  </a:cubicBezTo>
                  <a:cubicBezTo>
                    <a:pt x="96" y="35"/>
                    <a:pt x="97" y="35"/>
                    <a:pt x="97" y="37"/>
                  </a:cubicBezTo>
                  <a:cubicBezTo>
                    <a:pt x="97" y="37"/>
                    <a:pt x="97" y="37"/>
                    <a:pt x="96" y="37"/>
                  </a:cubicBezTo>
                  <a:cubicBezTo>
                    <a:pt x="96" y="37"/>
                    <a:pt x="95" y="38"/>
                    <a:pt x="95" y="38"/>
                  </a:cubicBezTo>
                  <a:cubicBezTo>
                    <a:pt x="94" y="37"/>
                    <a:pt x="95" y="36"/>
                    <a:pt x="94" y="36"/>
                  </a:cubicBezTo>
                  <a:cubicBezTo>
                    <a:pt x="93" y="35"/>
                    <a:pt x="93" y="37"/>
                    <a:pt x="91" y="36"/>
                  </a:cubicBezTo>
                  <a:cubicBezTo>
                    <a:pt x="90" y="36"/>
                    <a:pt x="90" y="35"/>
                    <a:pt x="89" y="35"/>
                  </a:cubicBezTo>
                  <a:cubicBezTo>
                    <a:pt x="89" y="35"/>
                    <a:pt x="89" y="35"/>
                    <a:pt x="88" y="35"/>
                  </a:cubicBezTo>
                  <a:cubicBezTo>
                    <a:pt x="88" y="35"/>
                    <a:pt x="88" y="36"/>
                    <a:pt x="88" y="36"/>
                  </a:cubicBezTo>
                  <a:cubicBezTo>
                    <a:pt x="88" y="36"/>
                    <a:pt x="88" y="35"/>
                    <a:pt x="87" y="35"/>
                  </a:cubicBezTo>
                  <a:cubicBezTo>
                    <a:pt x="87" y="35"/>
                    <a:pt x="87" y="35"/>
                    <a:pt x="87" y="35"/>
                  </a:cubicBezTo>
                  <a:cubicBezTo>
                    <a:pt x="87" y="35"/>
                    <a:pt x="87" y="35"/>
                    <a:pt x="87" y="35"/>
                  </a:cubicBezTo>
                  <a:cubicBezTo>
                    <a:pt x="86" y="36"/>
                    <a:pt x="86" y="37"/>
                    <a:pt x="85" y="37"/>
                  </a:cubicBezTo>
                  <a:cubicBezTo>
                    <a:pt x="85" y="37"/>
                    <a:pt x="85" y="36"/>
                    <a:pt x="85" y="36"/>
                  </a:cubicBezTo>
                  <a:cubicBezTo>
                    <a:pt x="85" y="36"/>
                    <a:pt x="84" y="35"/>
                    <a:pt x="84" y="36"/>
                  </a:cubicBezTo>
                  <a:cubicBezTo>
                    <a:pt x="83" y="37"/>
                    <a:pt x="82" y="37"/>
                    <a:pt x="81" y="37"/>
                  </a:cubicBezTo>
                  <a:cubicBezTo>
                    <a:pt x="79" y="37"/>
                    <a:pt x="78" y="37"/>
                    <a:pt x="77" y="37"/>
                  </a:cubicBezTo>
                  <a:cubicBezTo>
                    <a:pt x="74" y="38"/>
                    <a:pt x="72" y="40"/>
                    <a:pt x="68" y="40"/>
                  </a:cubicBezTo>
                  <a:cubicBezTo>
                    <a:pt x="66" y="40"/>
                    <a:pt x="66" y="39"/>
                    <a:pt x="64" y="38"/>
                  </a:cubicBezTo>
                  <a:cubicBezTo>
                    <a:pt x="62" y="38"/>
                    <a:pt x="61" y="40"/>
                    <a:pt x="59" y="40"/>
                  </a:cubicBezTo>
                  <a:cubicBezTo>
                    <a:pt x="59" y="40"/>
                    <a:pt x="58" y="40"/>
                    <a:pt x="58" y="40"/>
                  </a:cubicBezTo>
                  <a:cubicBezTo>
                    <a:pt x="57" y="40"/>
                    <a:pt x="55" y="39"/>
                    <a:pt x="55" y="39"/>
                  </a:cubicBezTo>
                  <a:cubicBezTo>
                    <a:pt x="55" y="39"/>
                    <a:pt x="54" y="41"/>
                    <a:pt x="55" y="42"/>
                  </a:cubicBezTo>
                  <a:cubicBezTo>
                    <a:pt x="55" y="42"/>
                    <a:pt x="55" y="43"/>
                    <a:pt x="55" y="43"/>
                  </a:cubicBezTo>
                  <a:cubicBezTo>
                    <a:pt x="55" y="43"/>
                    <a:pt x="54" y="43"/>
                    <a:pt x="54" y="43"/>
                  </a:cubicBezTo>
                  <a:cubicBezTo>
                    <a:pt x="53" y="43"/>
                    <a:pt x="53" y="46"/>
                    <a:pt x="52" y="46"/>
                  </a:cubicBezTo>
                  <a:cubicBezTo>
                    <a:pt x="52" y="46"/>
                    <a:pt x="52" y="45"/>
                    <a:pt x="51" y="45"/>
                  </a:cubicBezTo>
                  <a:cubicBezTo>
                    <a:pt x="52" y="44"/>
                    <a:pt x="51" y="44"/>
                    <a:pt x="51" y="43"/>
                  </a:cubicBezTo>
                  <a:cubicBezTo>
                    <a:pt x="50" y="42"/>
                    <a:pt x="53" y="41"/>
                    <a:pt x="53" y="39"/>
                  </a:cubicBezTo>
                  <a:cubicBezTo>
                    <a:pt x="52" y="38"/>
                    <a:pt x="52" y="38"/>
                    <a:pt x="49" y="40"/>
                  </a:cubicBezTo>
                  <a:cubicBezTo>
                    <a:pt x="47" y="43"/>
                    <a:pt x="47" y="36"/>
                    <a:pt x="42" y="41"/>
                  </a:cubicBezTo>
                  <a:cubicBezTo>
                    <a:pt x="39" y="45"/>
                    <a:pt x="39" y="43"/>
                    <a:pt x="36" y="45"/>
                  </a:cubicBezTo>
                  <a:cubicBezTo>
                    <a:pt x="33" y="46"/>
                    <a:pt x="33" y="41"/>
                    <a:pt x="27" y="39"/>
                  </a:cubicBezTo>
                  <a:cubicBezTo>
                    <a:pt x="21" y="37"/>
                    <a:pt x="24" y="42"/>
                    <a:pt x="23" y="43"/>
                  </a:cubicBezTo>
                  <a:cubicBezTo>
                    <a:pt x="22" y="44"/>
                    <a:pt x="22" y="42"/>
                    <a:pt x="20" y="44"/>
                  </a:cubicBezTo>
                  <a:cubicBezTo>
                    <a:pt x="19" y="45"/>
                    <a:pt x="16" y="43"/>
                    <a:pt x="16" y="41"/>
                  </a:cubicBezTo>
                  <a:cubicBezTo>
                    <a:pt x="15" y="38"/>
                    <a:pt x="15" y="41"/>
                    <a:pt x="13" y="40"/>
                  </a:cubicBezTo>
                  <a:cubicBezTo>
                    <a:pt x="12" y="38"/>
                    <a:pt x="10" y="42"/>
                    <a:pt x="10" y="40"/>
                  </a:cubicBezTo>
                  <a:cubicBezTo>
                    <a:pt x="10" y="39"/>
                    <a:pt x="7" y="41"/>
                    <a:pt x="7" y="40"/>
                  </a:cubicBezTo>
                  <a:cubicBezTo>
                    <a:pt x="6" y="39"/>
                    <a:pt x="9" y="40"/>
                    <a:pt x="10" y="38"/>
                  </a:cubicBezTo>
                  <a:cubicBezTo>
                    <a:pt x="11" y="37"/>
                    <a:pt x="7" y="39"/>
                    <a:pt x="6" y="38"/>
                  </a:cubicBezTo>
                  <a:cubicBezTo>
                    <a:pt x="5" y="36"/>
                    <a:pt x="8" y="38"/>
                    <a:pt x="7" y="36"/>
                  </a:cubicBezTo>
                  <a:cubicBezTo>
                    <a:pt x="7" y="35"/>
                    <a:pt x="6" y="36"/>
                    <a:pt x="6" y="35"/>
                  </a:cubicBezTo>
                  <a:cubicBezTo>
                    <a:pt x="6" y="33"/>
                    <a:pt x="5" y="34"/>
                    <a:pt x="6" y="32"/>
                  </a:cubicBezTo>
                  <a:cubicBezTo>
                    <a:pt x="7" y="30"/>
                    <a:pt x="5" y="31"/>
                    <a:pt x="4" y="30"/>
                  </a:cubicBezTo>
                  <a:cubicBezTo>
                    <a:pt x="3" y="29"/>
                    <a:pt x="3" y="31"/>
                    <a:pt x="2" y="29"/>
                  </a:cubicBezTo>
                  <a:cubicBezTo>
                    <a:pt x="1" y="28"/>
                    <a:pt x="2" y="25"/>
                    <a:pt x="3" y="27"/>
                  </a:cubicBezTo>
                  <a:cubicBezTo>
                    <a:pt x="3" y="30"/>
                    <a:pt x="6" y="28"/>
                    <a:pt x="4" y="27"/>
                  </a:cubicBezTo>
                  <a:cubicBezTo>
                    <a:pt x="2" y="26"/>
                    <a:pt x="6" y="25"/>
                    <a:pt x="4" y="24"/>
                  </a:cubicBezTo>
                  <a:cubicBezTo>
                    <a:pt x="3" y="24"/>
                    <a:pt x="5" y="23"/>
                    <a:pt x="3" y="22"/>
                  </a:cubicBezTo>
                  <a:cubicBezTo>
                    <a:pt x="2" y="21"/>
                    <a:pt x="6" y="19"/>
                    <a:pt x="3" y="20"/>
                  </a:cubicBezTo>
                  <a:cubicBezTo>
                    <a:pt x="0" y="21"/>
                    <a:pt x="0" y="21"/>
                    <a:pt x="0" y="18"/>
                  </a:cubicBezTo>
                  <a:cubicBezTo>
                    <a:pt x="1" y="16"/>
                    <a:pt x="1" y="17"/>
                    <a:pt x="2" y="16"/>
                  </a:cubicBezTo>
                  <a:cubicBezTo>
                    <a:pt x="4" y="13"/>
                    <a:pt x="6" y="13"/>
                    <a:pt x="7" y="14"/>
                  </a:cubicBezTo>
                  <a:cubicBezTo>
                    <a:pt x="7" y="15"/>
                    <a:pt x="9" y="15"/>
                    <a:pt x="8" y="14"/>
                  </a:cubicBezTo>
                  <a:cubicBezTo>
                    <a:pt x="7" y="13"/>
                    <a:pt x="11" y="12"/>
                    <a:pt x="10" y="13"/>
                  </a:cubicBezTo>
                  <a:cubicBezTo>
                    <a:pt x="10" y="14"/>
                    <a:pt x="15" y="14"/>
                    <a:pt x="15" y="14"/>
                  </a:cubicBezTo>
                  <a:cubicBezTo>
                    <a:pt x="16" y="13"/>
                    <a:pt x="11" y="13"/>
                    <a:pt x="17" y="12"/>
                  </a:cubicBezTo>
                  <a:cubicBezTo>
                    <a:pt x="22" y="11"/>
                    <a:pt x="18" y="12"/>
                    <a:pt x="17" y="11"/>
                  </a:cubicBezTo>
                  <a:cubicBezTo>
                    <a:pt x="16" y="10"/>
                    <a:pt x="15" y="10"/>
                    <a:pt x="16" y="9"/>
                  </a:cubicBezTo>
                  <a:cubicBezTo>
                    <a:pt x="16" y="8"/>
                    <a:pt x="16" y="8"/>
                    <a:pt x="19" y="8"/>
                  </a:cubicBezTo>
                  <a:cubicBezTo>
                    <a:pt x="21" y="9"/>
                    <a:pt x="21" y="7"/>
                    <a:pt x="24" y="8"/>
                  </a:cubicBezTo>
                  <a:cubicBezTo>
                    <a:pt x="26" y="9"/>
                    <a:pt x="27" y="9"/>
                    <a:pt x="28" y="8"/>
                  </a:cubicBezTo>
                  <a:cubicBezTo>
                    <a:pt x="28" y="7"/>
                    <a:pt x="30" y="5"/>
                    <a:pt x="36" y="3"/>
                  </a:cubicBezTo>
                  <a:cubicBezTo>
                    <a:pt x="41" y="1"/>
                    <a:pt x="43" y="4"/>
                    <a:pt x="46" y="2"/>
                  </a:cubicBezTo>
                  <a:cubicBezTo>
                    <a:pt x="49" y="0"/>
                    <a:pt x="46" y="6"/>
                    <a:pt x="50" y="4"/>
                  </a:cubicBezTo>
                  <a:cubicBezTo>
                    <a:pt x="54" y="3"/>
                    <a:pt x="52" y="8"/>
                    <a:pt x="55" y="7"/>
                  </a:cubicBezTo>
                  <a:cubicBezTo>
                    <a:pt x="57" y="6"/>
                    <a:pt x="55" y="7"/>
                    <a:pt x="58" y="9"/>
                  </a:cubicBezTo>
                  <a:cubicBezTo>
                    <a:pt x="61" y="10"/>
                    <a:pt x="59" y="7"/>
                    <a:pt x="62" y="9"/>
                  </a:cubicBezTo>
                  <a:cubicBezTo>
                    <a:pt x="64" y="12"/>
                    <a:pt x="68" y="7"/>
                    <a:pt x="71" y="9"/>
                  </a:cubicBezTo>
                  <a:cubicBezTo>
                    <a:pt x="74" y="12"/>
                    <a:pt x="80" y="7"/>
                    <a:pt x="80" y="6"/>
                  </a:cubicBezTo>
                  <a:cubicBezTo>
                    <a:pt x="82" y="7"/>
                    <a:pt x="81" y="6"/>
                    <a:pt x="83" y="6"/>
                  </a:cubicBezTo>
                  <a:cubicBezTo>
                    <a:pt x="83" y="6"/>
                    <a:pt x="85" y="7"/>
                    <a:pt x="85" y="6"/>
                  </a:cubicBezTo>
                  <a:cubicBezTo>
                    <a:pt x="85" y="6"/>
                    <a:pt x="86" y="5"/>
                    <a:pt x="86" y="5"/>
                  </a:cubicBezTo>
                  <a:cubicBezTo>
                    <a:pt x="86" y="5"/>
                    <a:pt x="87" y="5"/>
                    <a:pt x="89" y="7"/>
                  </a:cubicBezTo>
                  <a:cubicBezTo>
                    <a:pt x="89" y="7"/>
                    <a:pt x="89" y="7"/>
                    <a:pt x="89" y="7"/>
                  </a:cubicBezTo>
                  <a:cubicBezTo>
                    <a:pt x="89" y="8"/>
                    <a:pt x="89" y="8"/>
                    <a:pt x="89" y="8"/>
                  </a:cubicBezTo>
                  <a:cubicBezTo>
                    <a:pt x="90" y="9"/>
                    <a:pt x="90" y="8"/>
                    <a:pt x="91" y="8"/>
                  </a:cubicBezTo>
                  <a:cubicBezTo>
                    <a:pt x="91" y="8"/>
                    <a:pt x="91" y="9"/>
                    <a:pt x="91" y="9"/>
                  </a:cubicBezTo>
                  <a:close/>
                  <a:moveTo>
                    <a:pt x="1" y="4"/>
                  </a:moveTo>
                  <a:cubicBezTo>
                    <a:pt x="3" y="6"/>
                    <a:pt x="3" y="7"/>
                    <a:pt x="2" y="8"/>
                  </a:cubicBezTo>
                  <a:cubicBezTo>
                    <a:pt x="1" y="8"/>
                    <a:pt x="2" y="10"/>
                    <a:pt x="0" y="11"/>
                  </a:cubicBezTo>
                  <a:cubicBezTo>
                    <a:pt x="0" y="14"/>
                    <a:pt x="6" y="11"/>
                    <a:pt x="3" y="12"/>
                  </a:cubicBezTo>
                  <a:cubicBezTo>
                    <a:pt x="1" y="14"/>
                    <a:pt x="1" y="13"/>
                    <a:pt x="1" y="15"/>
                  </a:cubicBezTo>
                  <a:cubicBezTo>
                    <a:pt x="0" y="17"/>
                    <a:pt x="1" y="15"/>
                    <a:pt x="3" y="14"/>
                  </a:cubicBezTo>
                  <a:cubicBezTo>
                    <a:pt x="5" y="12"/>
                    <a:pt x="6" y="13"/>
                    <a:pt x="7" y="11"/>
                  </a:cubicBezTo>
                  <a:cubicBezTo>
                    <a:pt x="9" y="7"/>
                    <a:pt x="9" y="11"/>
                    <a:pt x="10" y="10"/>
                  </a:cubicBezTo>
                  <a:cubicBezTo>
                    <a:pt x="12" y="8"/>
                    <a:pt x="14" y="11"/>
                    <a:pt x="15" y="9"/>
                  </a:cubicBezTo>
                  <a:cubicBezTo>
                    <a:pt x="16" y="7"/>
                    <a:pt x="15" y="8"/>
                    <a:pt x="13" y="7"/>
                  </a:cubicBezTo>
                  <a:cubicBezTo>
                    <a:pt x="10" y="5"/>
                    <a:pt x="10" y="4"/>
                    <a:pt x="10" y="2"/>
                  </a:cubicBezTo>
                  <a:cubicBezTo>
                    <a:pt x="9" y="2"/>
                    <a:pt x="9" y="3"/>
                    <a:pt x="8" y="3"/>
                  </a:cubicBezTo>
                  <a:cubicBezTo>
                    <a:pt x="7" y="3"/>
                    <a:pt x="6" y="1"/>
                    <a:pt x="5" y="2"/>
                  </a:cubicBezTo>
                  <a:cubicBezTo>
                    <a:pt x="4" y="3"/>
                    <a:pt x="3" y="1"/>
                    <a:pt x="3" y="3"/>
                  </a:cubicBezTo>
                  <a:cubicBezTo>
                    <a:pt x="2" y="4"/>
                    <a:pt x="1" y="3"/>
                    <a:pt x="1" y="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44" name="Google Shape;244;p43"/>
            <p:cNvSpPr/>
            <p:nvPr/>
          </p:nvSpPr>
          <p:spPr>
            <a:xfrm>
              <a:off x="6269266" y="2659385"/>
              <a:ext cx="175557" cy="89686"/>
            </a:xfrm>
            <a:custGeom>
              <a:rect b="b" l="l" r="r" t="t"/>
              <a:pathLst>
                <a:path extrusionOk="0" h="20" w="39">
                  <a:moveTo>
                    <a:pt x="0" y="17"/>
                  </a:moveTo>
                  <a:cubicBezTo>
                    <a:pt x="5" y="14"/>
                    <a:pt x="6" y="14"/>
                    <a:pt x="10" y="15"/>
                  </a:cubicBezTo>
                  <a:cubicBezTo>
                    <a:pt x="14" y="15"/>
                    <a:pt x="15" y="14"/>
                    <a:pt x="17" y="15"/>
                  </a:cubicBezTo>
                  <a:cubicBezTo>
                    <a:pt x="20" y="16"/>
                    <a:pt x="20" y="14"/>
                    <a:pt x="21" y="14"/>
                  </a:cubicBezTo>
                  <a:cubicBezTo>
                    <a:pt x="22" y="15"/>
                    <a:pt x="20" y="16"/>
                    <a:pt x="23" y="16"/>
                  </a:cubicBezTo>
                  <a:cubicBezTo>
                    <a:pt x="26" y="16"/>
                    <a:pt x="27" y="19"/>
                    <a:pt x="30" y="20"/>
                  </a:cubicBezTo>
                  <a:cubicBezTo>
                    <a:pt x="33" y="18"/>
                    <a:pt x="34" y="20"/>
                    <a:pt x="35" y="19"/>
                  </a:cubicBezTo>
                  <a:cubicBezTo>
                    <a:pt x="36" y="17"/>
                    <a:pt x="36" y="17"/>
                    <a:pt x="38" y="17"/>
                  </a:cubicBezTo>
                  <a:cubicBezTo>
                    <a:pt x="38" y="17"/>
                    <a:pt x="39" y="15"/>
                    <a:pt x="37" y="13"/>
                  </a:cubicBezTo>
                  <a:cubicBezTo>
                    <a:pt x="36" y="11"/>
                    <a:pt x="37" y="11"/>
                    <a:pt x="36" y="11"/>
                  </a:cubicBezTo>
                  <a:cubicBezTo>
                    <a:pt x="35" y="11"/>
                    <a:pt x="36" y="9"/>
                    <a:pt x="36" y="8"/>
                  </a:cubicBezTo>
                  <a:cubicBezTo>
                    <a:pt x="37" y="7"/>
                    <a:pt x="35" y="7"/>
                    <a:pt x="34" y="5"/>
                  </a:cubicBezTo>
                  <a:cubicBezTo>
                    <a:pt x="32" y="6"/>
                    <a:pt x="33" y="4"/>
                    <a:pt x="30" y="5"/>
                  </a:cubicBezTo>
                  <a:cubicBezTo>
                    <a:pt x="28" y="6"/>
                    <a:pt x="27" y="3"/>
                    <a:pt x="26" y="3"/>
                  </a:cubicBezTo>
                  <a:cubicBezTo>
                    <a:pt x="25" y="3"/>
                    <a:pt x="24" y="1"/>
                    <a:pt x="23" y="1"/>
                  </a:cubicBezTo>
                  <a:cubicBezTo>
                    <a:pt x="21" y="0"/>
                    <a:pt x="21" y="2"/>
                    <a:pt x="18" y="3"/>
                  </a:cubicBezTo>
                  <a:cubicBezTo>
                    <a:pt x="17" y="5"/>
                    <a:pt x="20" y="8"/>
                    <a:pt x="16" y="9"/>
                  </a:cubicBezTo>
                  <a:cubicBezTo>
                    <a:pt x="11" y="11"/>
                    <a:pt x="13" y="7"/>
                    <a:pt x="10" y="6"/>
                  </a:cubicBezTo>
                  <a:cubicBezTo>
                    <a:pt x="7" y="5"/>
                    <a:pt x="10" y="3"/>
                    <a:pt x="8" y="4"/>
                  </a:cubicBezTo>
                  <a:cubicBezTo>
                    <a:pt x="5" y="5"/>
                    <a:pt x="4" y="5"/>
                    <a:pt x="3" y="6"/>
                  </a:cubicBezTo>
                  <a:cubicBezTo>
                    <a:pt x="3" y="7"/>
                    <a:pt x="2" y="7"/>
                    <a:pt x="3" y="8"/>
                  </a:cubicBezTo>
                  <a:cubicBezTo>
                    <a:pt x="3" y="10"/>
                    <a:pt x="1" y="10"/>
                    <a:pt x="1" y="12"/>
                  </a:cubicBezTo>
                  <a:cubicBezTo>
                    <a:pt x="0" y="14"/>
                    <a:pt x="0" y="15"/>
                    <a:pt x="0" y="1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45" name="Google Shape;245;p43"/>
            <p:cNvSpPr/>
            <p:nvPr/>
          </p:nvSpPr>
          <p:spPr>
            <a:xfrm>
              <a:off x="6269266" y="2722358"/>
              <a:ext cx="139301" cy="99227"/>
            </a:xfrm>
            <a:custGeom>
              <a:rect b="b" l="l" r="r" t="t"/>
              <a:pathLst>
                <a:path extrusionOk="0" h="22" w="31">
                  <a:moveTo>
                    <a:pt x="30" y="6"/>
                  </a:moveTo>
                  <a:cubicBezTo>
                    <a:pt x="28" y="11"/>
                    <a:pt x="31" y="8"/>
                    <a:pt x="30" y="10"/>
                  </a:cubicBezTo>
                  <a:cubicBezTo>
                    <a:pt x="29" y="12"/>
                    <a:pt x="28" y="10"/>
                    <a:pt x="25" y="14"/>
                  </a:cubicBezTo>
                  <a:cubicBezTo>
                    <a:pt x="23" y="17"/>
                    <a:pt x="27" y="17"/>
                    <a:pt x="25" y="18"/>
                  </a:cubicBezTo>
                  <a:cubicBezTo>
                    <a:pt x="24" y="20"/>
                    <a:pt x="25" y="15"/>
                    <a:pt x="21" y="19"/>
                  </a:cubicBezTo>
                  <a:cubicBezTo>
                    <a:pt x="18" y="22"/>
                    <a:pt x="17" y="19"/>
                    <a:pt x="14" y="20"/>
                  </a:cubicBezTo>
                  <a:cubicBezTo>
                    <a:pt x="14" y="18"/>
                    <a:pt x="11" y="16"/>
                    <a:pt x="10" y="17"/>
                  </a:cubicBezTo>
                  <a:cubicBezTo>
                    <a:pt x="9" y="14"/>
                    <a:pt x="11" y="13"/>
                    <a:pt x="9" y="12"/>
                  </a:cubicBezTo>
                  <a:cubicBezTo>
                    <a:pt x="7" y="10"/>
                    <a:pt x="9" y="13"/>
                    <a:pt x="2" y="10"/>
                  </a:cubicBezTo>
                  <a:cubicBezTo>
                    <a:pt x="2" y="9"/>
                    <a:pt x="2" y="7"/>
                    <a:pt x="1" y="6"/>
                  </a:cubicBezTo>
                  <a:cubicBezTo>
                    <a:pt x="0" y="5"/>
                    <a:pt x="0" y="5"/>
                    <a:pt x="0" y="3"/>
                  </a:cubicBezTo>
                  <a:cubicBezTo>
                    <a:pt x="5" y="0"/>
                    <a:pt x="6" y="0"/>
                    <a:pt x="10" y="1"/>
                  </a:cubicBezTo>
                  <a:cubicBezTo>
                    <a:pt x="14" y="1"/>
                    <a:pt x="15" y="0"/>
                    <a:pt x="17" y="1"/>
                  </a:cubicBezTo>
                  <a:cubicBezTo>
                    <a:pt x="20" y="2"/>
                    <a:pt x="20" y="0"/>
                    <a:pt x="21" y="0"/>
                  </a:cubicBezTo>
                  <a:cubicBezTo>
                    <a:pt x="22" y="1"/>
                    <a:pt x="20" y="2"/>
                    <a:pt x="23" y="2"/>
                  </a:cubicBezTo>
                  <a:cubicBezTo>
                    <a:pt x="26" y="2"/>
                    <a:pt x="27" y="5"/>
                    <a:pt x="30" y="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46" name="Google Shape;246;p43"/>
            <p:cNvSpPr/>
            <p:nvPr/>
          </p:nvSpPr>
          <p:spPr>
            <a:xfrm>
              <a:off x="6315061" y="2731900"/>
              <a:ext cx="238528" cy="181281"/>
            </a:xfrm>
            <a:custGeom>
              <a:rect b="b" l="l" r="r" t="t"/>
              <a:pathLst>
                <a:path extrusionOk="0" h="40" w="53">
                  <a:moveTo>
                    <a:pt x="46" y="32"/>
                  </a:moveTo>
                  <a:cubicBezTo>
                    <a:pt x="42" y="32"/>
                    <a:pt x="41" y="34"/>
                    <a:pt x="41" y="37"/>
                  </a:cubicBezTo>
                  <a:cubicBezTo>
                    <a:pt x="41" y="40"/>
                    <a:pt x="40" y="40"/>
                    <a:pt x="39" y="38"/>
                  </a:cubicBezTo>
                  <a:cubicBezTo>
                    <a:pt x="38" y="38"/>
                    <a:pt x="36" y="38"/>
                    <a:pt x="35" y="38"/>
                  </a:cubicBezTo>
                  <a:cubicBezTo>
                    <a:pt x="33" y="39"/>
                    <a:pt x="34" y="35"/>
                    <a:pt x="31" y="37"/>
                  </a:cubicBezTo>
                  <a:cubicBezTo>
                    <a:pt x="29" y="39"/>
                    <a:pt x="32" y="36"/>
                    <a:pt x="26" y="36"/>
                  </a:cubicBezTo>
                  <a:cubicBezTo>
                    <a:pt x="22" y="36"/>
                    <a:pt x="24" y="35"/>
                    <a:pt x="21" y="35"/>
                  </a:cubicBezTo>
                  <a:cubicBezTo>
                    <a:pt x="19" y="36"/>
                    <a:pt x="18" y="33"/>
                    <a:pt x="11" y="34"/>
                  </a:cubicBezTo>
                  <a:cubicBezTo>
                    <a:pt x="5" y="35"/>
                    <a:pt x="8" y="37"/>
                    <a:pt x="6" y="36"/>
                  </a:cubicBezTo>
                  <a:cubicBezTo>
                    <a:pt x="5" y="36"/>
                    <a:pt x="4" y="37"/>
                    <a:pt x="4" y="37"/>
                  </a:cubicBezTo>
                  <a:cubicBezTo>
                    <a:pt x="3" y="35"/>
                    <a:pt x="6" y="33"/>
                    <a:pt x="2" y="32"/>
                  </a:cubicBezTo>
                  <a:cubicBezTo>
                    <a:pt x="0" y="31"/>
                    <a:pt x="3" y="29"/>
                    <a:pt x="5" y="29"/>
                  </a:cubicBezTo>
                  <a:cubicBezTo>
                    <a:pt x="7" y="28"/>
                    <a:pt x="5" y="24"/>
                    <a:pt x="4" y="18"/>
                  </a:cubicBezTo>
                  <a:cubicBezTo>
                    <a:pt x="7" y="17"/>
                    <a:pt x="8" y="20"/>
                    <a:pt x="11" y="17"/>
                  </a:cubicBezTo>
                  <a:cubicBezTo>
                    <a:pt x="15" y="13"/>
                    <a:pt x="14" y="18"/>
                    <a:pt x="15" y="16"/>
                  </a:cubicBezTo>
                  <a:cubicBezTo>
                    <a:pt x="17" y="15"/>
                    <a:pt x="13" y="15"/>
                    <a:pt x="15" y="12"/>
                  </a:cubicBezTo>
                  <a:cubicBezTo>
                    <a:pt x="18" y="8"/>
                    <a:pt x="19" y="10"/>
                    <a:pt x="20" y="8"/>
                  </a:cubicBezTo>
                  <a:cubicBezTo>
                    <a:pt x="21" y="6"/>
                    <a:pt x="18" y="9"/>
                    <a:pt x="20" y="4"/>
                  </a:cubicBezTo>
                  <a:cubicBezTo>
                    <a:pt x="23" y="2"/>
                    <a:pt x="24" y="4"/>
                    <a:pt x="25" y="3"/>
                  </a:cubicBezTo>
                  <a:cubicBezTo>
                    <a:pt x="26" y="1"/>
                    <a:pt x="26" y="1"/>
                    <a:pt x="28" y="1"/>
                  </a:cubicBezTo>
                  <a:cubicBezTo>
                    <a:pt x="31" y="0"/>
                    <a:pt x="29" y="2"/>
                    <a:pt x="32" y="2"/>
                  </a:cubicBezTo>
                  <a:cubicBezTo>
                    <a:pt x="36" y="1"/>
                    <a:pt x="33" y="5"/>
                    <a:pt x="36" y="4"/>
                  </a:cubicBezTo>
                  <a:cubicBezTo>
                    <a:pt x="38" y="2"/>
                    <a:pt x="40" y="3"/>
                    <a:pt x="40" y="4"/>
                  </a:cubicBezTo>
                  <a:cubicBezTo>
                    <a:pt x="41" y="5"/>
                    <a:pt x="43" y="4"/>
                    <a:pt x="42" y="6"/>
                  </a:cubicBezTo>
                  <a:cubicBezTo>
                    <a:pt x="41" y="9"/>
                    <a:pt x="44" y="9"/>
                    <a:pt x="42" y="10"/>
                  </a:cubicBezTo>
                  <a:cubicBezTo>
                    <a:pt x="40" y="12"/>
                    <a:pt x="43" y="11"/>
                    <a:pt x="43" y="14"/>
                  </a:cubicBezTo>
                  <a:cubicBezTo>
                    <a:pt x="44" y="18"/>
                    <a:pt x="48" y="17"/>
                    <a:pt x="47" y="18"/>
                  </a:cubicBezTo>
                  <a:cubicBezTo>
                    <a:pt x="45" y="21"/>
                    <a:pt x="50" y="18"/>
                    <a:pt x="50" y="21"/>
                  </a:cubicBezTo>
                  <a:cubicBezTo>
                    <a:pt x="50" y="22"/>
                    <a:pt x="53" y="22"/>
                    <a:pt x="51" y="23"/>
                  </a:cubicBezTo>
                  <a:cubicBezTo>
                    <a:pt x="49" y="24"/>
                    <a:pt x="49" y="26"/>
                    <a:pt x="46" y="24"/>
                  </a:cubicBezTo>
                  <a:cubicBezTo>
                    <a:pt x="45" y="23"/>
                    <a:pt x="44" y="25"/>
                    <a:pt x="45" y="26"/>
                  </a:cubicBezTo>
                  <a:cubicBezTo>
                    <a:pt x="47" y="29"/>
                    <a:pt x="44" y="29"/>
                    <a:pt x="46" y="3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47" name="Google Shape;247;p43"/>
            <p:cNvSpPr/>
            <p:nvPr/>
          </p:nvSpPr>
          <p:spPr>
            <a:xfrm>
              <a:off x="6101340" y="2781512"/>
              <a:ext cx="253794" cy="207996"/>
            </a:xfrm>
            <a:custGeom>
              <a:rect b="b" l="l" r="r" t="t"/>
              <a:pathLst>
                <a:path extrusionOk="0" h="46" w="56">
                  <a:moveTo>
                    <a:pt x="51" y="26"/>
                  </a:moveTo>
                  <a:cubicBezTo>
                    <a:pt x="52" y="28"/>
                    <a:pt x="50" y="27"/>
                    <a:pt x="52" y="30"/>
                  </a:cubicBezTo>
                  <a:cubicBezTo>
                    <a:pt x="56" y="33"/>
                    <a:pt x="52" y="31"/>
                    <a:pt x="53" y="32"/>
                  </a:cubicBezTo>
                  <a:cubicBezTo>
                    <a:pt x="54" y="33"/>
                    <a:pt x="55" y="34"/>
                    <a:pt x="52" y="35"/>
                  </a:cubicBezTo>
                  <a:cubicBezTo>
                    <a:pt x="51" y="35"/>
                    <a:pt x="48" y="38"/>
                    <a:pt x="47" y="40"/>
                  </a:cubicBezTo>
                  <a:cubicBezTo>
                    <a:pt x="45" y="42"/>
                    <a:pt x="47" y="43"/>
                    <a:pt x="47" y="44"/>
                  </a:cubicBezTo>
                  <a:cubicBezTo>
                    <a:pt x="46" y="45"/>
                    <a:pt x="49" y="46"/>
                    <a:pt x="45" y="45"/>
                  </a:cubicBezTo>
                  <a:cubicBezTo>
                    <a:pt x="42" y="44"/>
                    <a:pt x="43" y="43"/>
                    <a:pt x="42" y="43"/>
                  </a:cubicBezTo>
                  <a:cubicBezTo>
                    <a:pt x="39" y="42"/>
                    <a:pt x="36" y="42"/>
                    <a:pt x="35" y="42"/>
                  </a:cubicBezTo>
                  <a:cubicBezTo>
                    <a:pt x="33" y="42"/>
                    <a:pt x="33" y="45"/>
                    <a:pt x="32" y="44"/>
                  </a:cubicBezTo>
                  <a:cubicBezTo>
                    <a:pt x="32" y="44"/>
                    <a:pt x="31" y="44"/>
                    <a:pt x="31" y="43"/>
                  </a:cubicBezTo>
                  <a:cubicBezTo>
                    <a:pt x="32" y="41"/>
                    <a:pt x="29" y="40"/>
                    <a:pt x="28" y="42"/>
                  </a:cubicBezTo>
                  <a:cubicBezTo>
                    <a:pt x="28" y="43"/>
                    <a:pt x="27" y="43"/>
                    <a:pt x="27" y="42"/>
                  </a:cubicBezTo>
                  <a:cubicBezTo>
                    <a:pt x="27" y="42"/>
                    <a:pt x="27" y="42"/>
                    <a:pt x="26" y="42"/>
                  </a:cubicBezTo>
                  <a:cubicBezTo>
                    <a:pt x="26" y="40"/>
                    <a:pt x="25" y="39"/>
                    <a:pt x="23" y="38"/>
                  </a:cubicBezTo>
                  <a:cubicBezTo>
                    <a:pt x="21" y="37"/>
                    <a:pt x="22" y="38"/>
                    <a:pt x="20" y="37"/>
                  </a:cubicBezTo>
                  <a:cubicBezTo>
                    <a:pt x="19" y="36"/>
                    <a:pt x="21" y="36"/>
                    <a:pt x="19" y="36"/>
                  </a:cubicBezTo>
                  <a:cubicBezTo>
                    <a:pt x="17" y="35"/>
                    <a:pt x="15" y="34"/>
                    <a:pt x="16" y="35"/>
                  </a:cubicBezTo>
                  <a:cubicBezTo>
                    <a:pt x="17" y="36"/>
                    <a:pt x="16" y="38"/>
                    <a:pt x="14" y="36"/>
                  </a:cubicBezTo>
                  <a:cubicBezTo>
                    <a:pt x="11" y="33"/>
                    <a:pt x="14" y="34"/>
                    <a:pt x="14" y="33"/>
                  </a:cubicBezTo>
                  <a:cubicBezTo>
                    <a:pt x="13" y="32"/>
                    <a:pt x="13" y="33"/>
                    <a:pt x="10" y="32"/>
                  </a:cubicBezTo>
                  <a:cubicBezTo>
                    <a:pt x="6" y="30"/>
                    <a:pt x="8" y="29"/>
                    <a:pt x="6" y="31"/>
                  </a:cubicBezTo>
                  <a:cubicBezTo>
                    <a:pt x="7" y="25"/>
                    <a:pt x="5" y="28"/>
                    <a:pt x="4" y="25"/>
                  </a:cubicBezTo>
                  <a:cubicBezTo>
                    <a:pt x="4" y="23"/>
                    <a:pt x="6" y="23"/>
                    <a:pt x="4" y="20"/>
                  </a:cubicBezTo>
                  <a:cubicBezTo>
                    <a:pt x="3" y="19"/>
                    <a:pt x="6" y="19"/>
                    <a:pt x="3" y="17"/>
                  </a:cubicBezTo>
                  <a:cubicBezTo>
                    <a:pt x="0" y="15"/>
                    <a:pt x="4" y="14"/>
                    <a:pt x="2" y="9"/>
                  </a:cubicBezTo>
                  <a:cubicBezTo>
                    <a:pt x="4" y="9"/>
                    <a:pt x="4" y="10"/>
                    <a:pt x="4" y="9"/>
                  </a:cubicBezTo>
                  <a:cubicBezTo>
                    <a:pt x="4" y="8"/>
                    <a:pt x="4" y="8"/>
                    <a:pt x="4" y="8"/>
                  </a:cubicBezTo>
                  <a:cubicBezTo>
                    <a:pt x="3" y="8"/>
                    <a:pt x="3" y="9"/>
                    <a:pt x="2" y="8"/>
                  </a:cubicBezTo>
                  <a:cubicBezTo>
                    <a:pt x="2" y="7"/>
                    <a:pt x="2" y="7"/>
                    <a:pt x="2" y="7"/>
                  </a:cubicBezTo>
                  <a:cubicBezTo>
                    <a:pt x="5" y="8"/>
                    <a:pt x="5" y="6"/>
                    <a:pt x="10" y="5"/>
                  </a:cubicBezTo>
                  <a:cubicBezTo>
                    <a:pt x="15" y="4"/>
                    <a:pt x="12" y="3"/>
                    <a:pt x="15" y="2"/>
                  </a:cubicBezTo>
                  <a:cubicBezTo>
                    <a:pt x="19" y="1"/>
                    <a:pt x="15" y="1"/>
                    <a:pt x="20" y="0"/>
                  </a:cubicBezTo>
                  <a:cubicBezTo>
                    <a:pt x="24" y="0"/>
                    <a:pt x="23" y="0"/>
                    <a:pt x="26" y="2"/>
                  </a:cubicBezTo>
                  <a:cubicBezTo>
                    <a:pt x="27" y="2"/>
                    <a:pt x="26" y="3"/>
                    <a:pt x="25" y="2"/>
                  </a:cubicBezTo>
                  <a:cubicBezTo>
                    <a:pt x="24" y="0"/>
                    <a:pt x="24" y="1"/>
                    <a:pt x="25" y="3"/>
                  </a:cubicBezTo>
                  <a:cubicBezTo>
                    <a:pt x="25" y="4"/>
                    <a:pt x="29" y="4"/>
                    <a:pt x="30" y="3"/>
                  </a:cubicBezTo>
                  <a:cubicBezTo>
                    <a:pt x="37" y="4"/>
                    <a:pt x="43" y="5"/>
                    <a:pt x="47" y="4"/>
                  </a:cubicBezTo>
                  <a:cubicBezTo>
                    <a:pt x="48" y="3"/>
                    <a:pt x="51" y="5"/>
                    <a:pt x="51" y="7"/>
                  </a:cubicBezTo>
                  <a:cubicBezTo>
                    <a:pt x="52" y="13"/>
                    <a:pt x="54" y="17"/>
                    <a:pt x="52" y="18"/>
                  </a:cubicBezTo>
                  <a:cubicBezTo>
                    <a:pt x="50" y="18"/>
                    <a:pt x="47" y="20"/>
                    <a:pt x="49" y="21"/>
                  </a:cubicBezTo>
                  <a:cubicBezTo>
                    <a:pt x="53" y="22"/>
                    <a:pt x="50" y="24"/>
                    <a:pt x="51" y="2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48" name="Google Shape;248;p43"/>
            <p:cNvSpPr/>
            <p:nvPr/>
          </p:nvSpPr>
          <p:spPr>
            <a:xfrm>
              <a:off x="5660542" y="2916997"/>
              <a:ext cx="341573" cy="324398"/>
            </a:xfrm>
            <a:custGeom>
              <a:rect b="b" l="l" r="r" t="t"/>
              <a:pathLst>
                <a:path extrusionOk="0" h="72" w="76">
                  <a:moveTo>
                    <a:pt x="62" y="39"/>
                  </a:moveTo>
                  <a:cubicBezTo>
                    <a:pt x="61" y="41"/>
                    <a:pt x="64" y="42"/>
                    <a:pt x="63" y="43"/>
                  </a:cubicBezTo>
                  <a:cubicBezTo>
                    <a:pt x="62" y="45"/>
                    <a:pt x="59" y="44"/>
                    <a:pt x="62" y="46"/>
                  </a:cubicBezTo>
                  <a:cubicBezTo>
                    <a:pt x="65" y="48"/>
                    <a:pt x="61" y="48"/>
                    <a:pt x="62" y="50"/>
                  </a:cubicBezTo>
                  <a:cubicBezTo>
                    <a:pt x="63" y="53"/>
                    <a:pt x="66" y="51"/>
                    <a:pt x="66" y="51"/>
                  </a:cubicBezTo>
                  <a:cubicBezTo>
                    <a:pt x="67" y="52"/>
                    <a:pt x="65" y="54"/>
                    <a:pt x="65" y="55"/>
                  </a:cubicBezTo>
                  <a:cubicBezTo>
                    <a:pt x="64" y="55"/>
                    <a:pt x="61" y="57"/>
                    <a:pt x="61" y="57"/>
                  </a:cubicBezTo>
                  <a:cubicBezTo>
                    <a:pt x="61" y="59"/>
                    <a:pt x="57" y="60"/>
                    <a:pt x="56" y="59"/>
                  </a:cubicBezTo>
                  <a:cubicBezTo>
                    <a:pt x="55" y="58"/>
                    <a:pt x="55" y="60"/>
                    <a:pt x="54" y="58"/>
                  </a:cubicBezTo>
                  <a:cubicBezTo>
                    <a:pt x="53" y="57"/>
                    <a:pt x="53" y="57"/>
                    <a:pt x="51" y="57"/>
                  </a:cubicBezTo>
                  <a:cubicBezTo>
                    <a:pt x="49" y="58"/>
                    <a:pt x="51" y="57"/>
                    <a:pt x="49" y="57"/>
                  </a:cubicBezTo>
                  <a:cubicBezTo>
                    <a:pt x="47" y="57"/>
                    <a:pt x="49" y="54"/>
                    <a:pt x="45" y="57"/>
                  </a:cubicBezTo>
                  <a:cubicBezTo>
                    <a:pt x="44" y="58"/>
                    <a:pt x="42" y="58"/>
                    <a:pt x="42" y="60"/>
                  </a:cubicBezTo>
                  <a:cubicBezTo>
                    <a:pt x="43" y="62"/>
                    <a:pt x="42" y="61"/>
                    <a:pt x="42" y="64"/>
                  </a:cubicBezTo>
                  <a:cubicBezTo>
                    <a:pt x="40" y="64"/>
                    <a:pt x="41" y="65"/>
                    <a:pt x="39" y="64"/>
                  </a:cubicBezTo>
                  <a:cubicBezTo>
                    <a:pt x="38" y="64"/>
                    <a:pt x="38" y="65"/>
                    <a:pt x="35" y="64"/>
                  </a:cubicBezTo>
                  <a:cubicBezTo>
                    <a:pt x="35" y="63"/>
                    <a:pt x="35" y="62"/>
                    <a:pt x="34" y="63"/>
                  </a:cubicBezTo>
                  <a:cubicBezTo>
                    <a:pt x="28" y="59"/>
                    <a:pt x="31" y="62"/>
                    <a:pt x="29" y="62"/>
                  </a:cubicBezTo>
                  <a:cubicBezTo>
                    <a:pt x="27" y="61"/>
                    <a:pt x="27" y="63"/>
                    <a:pt x="26" y="62"/>
                  </a:cubicBezTo>
                  <a:cubicBezTo>
                    <a:pt x="25" y="61"/>
                    <a:pt x="23" y="62"/>
                    <a:pt x="23" y="61"/>
                  </a:cubicBezTo>
                  <a:cubicBezTo>
                    <a:pt x="22" y="59"/>
                    <a:pt x="19" y="60"/>
                    <a:pt x="19" y="59"/>
                  </a:cubicBezTo>
                  <a:cubicBezTo>
                    <a:pt x="19" y="57"/>
                    <a:pt x="18" y="58"/>
                    <a:pt x="17" y="57"/>
                  </a:cubicBezTo>
                  <a:cubicBezTo>
                    <a:pt x="18" y="57"/>
                    <a:pt x="19" y="56"/>
                    <a:pt x="19" y="52"/>
                  </a:cubicBezTo>
                  <a:cubicBezTo>
                    <a:pt x="20" y="48"/>
                    <a:pt x="20" y="48"/>
                    <a:pt x="20" y="48"/>
                  </a:cubicBezTo>
                  <a:cubicBezTo>
                    <a:pt x="21" y="48"/>
                    <a:pt x="20" y="47"/>
                    <a:pt x="20" y="47"/>
                  </a:cubicBezTo>
                  <a:cubicBezTo>
                    <a:pt x="19" y="48"/>
                    <a:pt x="19" y="47"/>
                    <a:pt x="20" y="45"/>
                  </a:cubicBezTo>
                  <a:cubicBezTo>
                    <a:pt x="20" y="43"/>
                    <a:pt x="21" y="42"/>
                    <a:pt x="21" y="42"/>
                  </a:cubicBezTo>
                  <a:cubicBezTo>
                    <a:pt x="22" y="42"/>
                    <a:pt x="23" y="46"/>
                    <a:pt x="23" y="44"/>
                  </a:cubicBezTo>
                  <a:cubicBezTo>
                    <a:pt x="22" y="43"/>
                    <a:pt x="23" y="42"/>
                    <a:pt x="20" y="41"/>
                  </a:cubicBezTo>
                  <a:cubicBezTo>
                    <a:pt x="18" y="39"/>
                    <a:pt x="20" y="40"/>
                    <a:pt x="20" y="39"/>
                  </a:cubicBezTo>
                  <a:cubicBezTo>
                    <a:pt x="21" y="37"/>
                    <a:pt x="19" y="37"/>
                    <a:pt x="20" y="36"/>
                  </a:cubicBezTo>
                  <a:cubicBezTo>
                    <a:pt x="20" y="35"/>
                    <a:pt x="20" y="36"/>
                    <a:pt x="18" y="35"/>
                  </a:cubicBezTo>
                  <a:cubicBezTo>
                    <a:pt x="16" y="34"/>
                    <a:pt x="14" y="32"/>
                    <a:pt x="15" y="31"/>
                  </a:cubicBezTo>
                  <a:cubicBezTo>
                    <a:pt x="16" y="31"/>
                    <a:pt x="16" y="30"/>
                    <a:pt x="15" y="30"/>
                  </a:cubicBezTo>
                  <a:cubicBezTo>
                    <a:pt x="14" y="30"/>
                    <a:pt x="16" y="28"/>
                    <a:pt x="14" y="29"/>
                  </a:cubicBezTo>
                  <a:cubicBezTo>
                    <a:pt x="12" y="29"/>
                    <a:pt x="13" y="28"/>
                    <a:pt x="13" y="27"/>
                  </a:cubicBezTo>
                  <a:cubicBezTo>
                    <a:pt x="14" y="27"/>
                    <a:pt x="13" y="27"/>
                    <a:pt x="12" y="27"/>
                  </a:cubicBezTo>
                  <a:cubicBezTo>
                    <a:pt x="10" y="27"/>
                    <a:pt x="12" y="26"/>
                    <a:pt x="11" y="26"/>
                  </a:cubicBezTo>
                  <a:cubicBezTo>
                    <a:pt x="9" y="26"/>
                    <a:pt x="9" y="25"/>
                    <a:pt x="8" y="25"/>
                  </a:cubicBezTo>
                  <a:cubicBezTo>
                    <a:pt x="6" y="24"/>
                    <a:pt x="5" y="24"/>
                    <a:pt x="4" y="24"/>
                  </a:cubicBezTo>
                  <a:cubicBezTo>
                    <a:pt x="3" y="25"/>
                    <a:pt x="4" y="24"/>
                    <a:pt x="2" y="23"/>
                  </a:cubicBezTo>
                  <a:cubicBezTo>
                    <a:pt x="0" y="22"/>
                    <a:pt x="4" y="22"/>
                    <a:pt x="4" y="22"/>
                  </a:cubicBezTo>
                  <a:cubicBezTo>
                    <a:pt x="3" y="21"/>
                    <a:pt x="2" y="22"/>
                    <a:pt x="2" y="21"/>
                  </a:cubicBezTo>
                  <a:cubicBezTo>
                    <a:pt x="2" y="21"/>
                    <a:pt x="4" y="21"/>
                    <a:pt x="3" y="20"/>
                  </a:cubicBezTo>
                  <a:cubicBezTo>
                    <a:pt x="2" y="20"/>
                    <a:pt x="1" y="21"/>
                    <a:pt x="1" y="20"/>
                  </a:cubicBezTo>
                  <a:cubicBezTo>
                    <a:pt x="1" y="19"/>
                    <a:pt x="2" y="18"/>
                    <a:pt x="4" y="18"/>
                  </a:cubicBezTo>
                  <a:cubicBezTo>
                    <a:pt x="6" y="18"/>
                    <a:pt x="4" y="17"/>
                    <a:pt x="6" y="18"/>
                  </a:cubicBezTo>
                  <a:cubicBezTo>
                    <a:pt x="7" y="18"/>
                    <a:pt x="8" y="18"/>
                    <a:pt x="8" y="17"/>
                  </a:cubicBezTo>
                  <a:cubicBezTo>
                    <a:pt x="7" y="16"/>
                    <a:pt x="8" y="17"/>
                    <a:pt x="9" y="16"/>
                  </a:cubicBezTo>
                  <a:cubicBezTo>
                    <a:pt x="10" y="16"/>
                    <a:pt x="11" y="18"/>
                    <a:pt x="12" y="19"/>
                  </a:cubicBezTo>
                  <a:cubicBezTo>
                    <a:pt x="12" y="20"/>
                    <a:pt x="13" y="18"/>
                    <a:pt x="14" y="18"/>
                  </a:cubicBezTo>
                  <a:cubicBezTo>
                    <a:pt x="15" y="17"/>
                    <a:pt x="14" y="19"/>
                    <a:pt x="15" y="18"/>
                  </a:cubicBezTo>
                  <a:cubicBezTo>
                    <a:pt x="16" y="18"/>
                    <a:pt x="15" y="18"/>
                    <a:pt x="16" y="18"/>
                  </a:cubicBezTo>
                  <a:cubicBezTo>
                    <a:pt x="17" y="18"/>
                    <a:pt x="16" y="19"/>
                    <a:pt x="18" y="19"/>
                  </a:cubicBezTo>
                  <a:cubicBezTo>
                    <a:pt x="19" y="18"/>
                    <a:pt x="18" y="18"/>
                    <a:pt x="18" y="16"/>
                  </a:cubicBezTo>
                  <a:cubicBezTo>
                    <a:pt x="18" y="15"/>
                    <a:pt x="18" y="13"/>
                    <a:pt x="17" y="13"/>
                  </a:cubicBezTo>
                  <a:cubicBezTo>
                    <a:pt x="16" y="12"/>
                    <a:pt x="17" y="12"/>
                    <a:pt x="16" y="11"/>
                  </a:cubicBezTo>
                  <a:cubicBezTo>
                    <a:pt x="16" y="9"/>
                    <a:pt x="17" y="11"/>
                    <a:pt x="19" y="10"/>
                  </a:cubicBezTo>
                  <a:cubicBezTo>
                    <a:pt x="20" y="10"/>
                    <a:pt x="19" y="13"/>
                    <a:pt x="20" y="13"/>
                  </a:cubicBezTo>
                  <a:cubicBezTo>
                    <a:pt x="23" y="12"/>
                    <a:pt x="25" y="14"/>
                    <a:pt x="26" y="13"/>
                  </a:cubicBezTo>
                  <a:cubicBezTo>
                    <a:pt x="27" y="12"/>
                    <a:pt x="28" y="12"/>
                    <a:pt x="27" y="12"/>
                  </a:cubicBezTo>
                  <a:cubicBezTo>
                    <a:pt x="27" y="12"/>
                    <a:pt x="25" y="11"/>
                    <a:pt x="29" y="9"/>
                  </a:cubicBezTo>
                  <a:cubicBezTo>
                    <a:pt x="33" y="8"/>
                    <a:pt x="33" y="8"/>
                    <a:pt x="34" y="7"/>
                  </a:cubicBezTo>
                  <a:cubicBezTo>
                    <a:pt x="34" y="6"/>
                    <a:pt x="35" y="7"/>
                    <a:pt x="34" y="6"/>
                  </a:cubicBezTo>
                  <a:cubicBezTo>
                    <a:pt x="34" y="5"/>
                    <a:pt x="35" y="5"/>
                    <a:pt x="34" y="5"/>
                  </a:cubicBezTo>
                  <a:cubicBezTo>
                    <a:pt x="34" y="4"/>
                    <a:pt x="34" y="4"/>
                    <a:pt x="34" y="2"/>
                  </a:cubicBezTo>
                  <a:cubicBezTo>
                    <a:pt x="34" y="1"/>
                    <a:pt x="35" y="0"/>
                    <a:pt x="39" y="0"/>
                  </a:cubicBezTo>
                  <a:cubicBezTo>
                    <a:pt x="41" y="4"/>
                    <a:pt x="42" y="1"/>
                    <a:pt x="43" y="3"/>
                  </a:cubicBezTo>
                  <a:cubicBezTo>
                    <a:pt x="44" y="5"/>
                    <a:pt x="44" y="3"/>
                    <a:pt x="45" y="5"/>
                  </a:cubicBezTo>
                  <a:cubicBezTo>
                    <a:pt x="46" y="6"/>
                    <a:pt x="48" y="5"/>
                    <a:pt x="48" y="7"/>
                  </a:cubicBezTo>
                  <a:cubicBezTo>
                    <a:pt x="49" y="10"/>
                    <a:pt x="50" y="6"/>
                    <a:pt x="51" y="7"/>
                  </a:cubicBezTo>
                  <a:cubicBezTo>
                    <a:pt x="52" y="7"/>
                    <a:pt x="50" y="9"/>
                    <a:pt x="53" y="10"/>
                  </a:cubicBezTo>
                  <a:cubicBezTo>
                    <a:pt x="54" y="10"/>
                    <a:pt x="54" y="12"/>
                    <a:pt x="56" y="12"/>
                  </a:cubicBezTo>
                  <a:cubicBezTo>
                    <a:pt x="58" y="12"/>
                    <a:pt x="58" y="12"/>
                    <a:pt x="59" y="12"/>
                  </a:cubicBezTo>
                  <a:cubicBezTo>
                    <a:pt x="61" y="12"/>
                    <a:pt x="60" y="14"/>
                    <a:pt x="62" y="14"/>
                  </a:cubicBezTo>
                  <a:cubicBezTo>
                    <a:pt x="63" y="14"/>
                    <a:pt x="62" y="15"/>
                    <a:pt x="64" y="15"/>
                  </a:cubicBezTo>
                  <a:cubicBezTo>
                    <a:pt x="66" y="14"/>
                    <a:pt x="67" y="15"/>
                    <a:pt x="68" y="16"/>
                  </a:cubicBezTo>
                  <a:cubicBezTo>
                    <a:pt x="70" y="16"/>
                    <a:pt x="65" y="18"/>
                    <a:pt x="65" y="26"/>
                  </a:cubicBezTo>
                  <a:cubicBezTo>
                    <a:pt x="64" y="28"/>
                    <a:pt x="63" y="26"/>
                    <a:pt x="63" y="27"/>
                  </a:cubicBezTo>
                  <a:cubicBezTo>
                    <a:pt x="62" y="28"/>
                    <a:pt x="63" y="28"/>
                    <a:pt x="62" y="29"/>
                  </a:cubicBezTo>
                  <a:cubicBezTo>
                    <a:pt x="61" y="29"/>
                    <a:pt x="62" y="30"/>
                    <a:pt x="60" y="31"/>
                  </a:cubicBezTo>
                  <a:cubicBezTo>
                    <a:pt x="59" y="31"/>
                    <a:pt x="61" y="32"/>
                    <a:pt x="59" y="33"/>
                  </a:cubicBezTo>
                  <a:cubicBezTo>
                    <a:pt x="57" y="34"/>
                    <a:pt x="59" y="35"/>
                    <a:pt x="58" y="36"/>
                  </a:cubicBezTo>
                  <a:cubicBezTo>
                    <a:pt x="56" y="37"/>
                    <a:pt x="57" y="37"/>
                    <a:pt x="58" y="37"/>
                  </a:cubicBezTo>
                  <a:cubicBezTo>
                    <a:pt x="60" y="36"/>
                    <a:pt x="58" y="35"/>
                    <a:pt x="60" y="35"/>
                  </a:cubicBezTo>
                  <a:cubicBezTo>
                    <a:pt x="62" y="34"/>
                    <a:pt x="61" y="36"/>
                    <a:pt x="61" y="37"/>
                  </a:cubicBezTo>
                  <a:cubicBezTo>
                    <a:pt x="61" y="37"/>
                    <a:pt x="62" y="37"/>
                    <a:pt x="62" y="39"/>
                  </a:cubicBezTo>
                  <a:close/>
                  <a:moveTo>
                    <a:pt x="75" y="60"/>
                  </a:moveTo>
                  <a:cubicBezTo>
                    <a:pt x="74" y="60"/>
                    <a:pt x="75" y="63"/>
                    <a:pt x="74" y="62"/>
                  </a:cubicBezTo>
                  <a:cubicBezTo>
                    <a:pt x="73" y="62"/>
                    <a:pt x="72" y="63"/>
                    <a:pt x="72" y="63"/>
                  </a:cubicBezTo>
                  <a:cubicBezTo>
                    <a:pt x="71" y="63"/>
                    <a:pt x="71" y="68"/>
                    <a:pt x="71" y="68"/>
                  </a:cubicBezTo>
                  <a:cubicBezTo>
                    <a:pt x="72" y="68"/>
                    <a:pt x="72" y="68"/>
                    <a:pt x="71" y="69"/>
                  </a:cubicBezTo>
                  <a:cubicBezTo>
                    <a:pt x="71" y="69"/>
                    <a:pt x="71" y="69"/>
                    <a:pt x="72" y="69"/>
                  </a:cubicBezTo>
                  <a:cubicBezTo>
                    <a:pt x="73" y="70"/>
                    <a:pt x="71" y="70"/>
                    <a:pt x="72" y="71"/>
                  </a:cubicBezTo>
                  <a:cubicBezTo>
                    <a:pt x="74" y="72"/>
                    <a:pt x="73" y="72"/>
                    <a:pt x="74" y="72"/>
                  </a:cubicBezTo>
                  <a:cubicBezTo>
                    <a:pt x="75" y="72"/>
                    <a:pt x="74" y="71"/>
                    <a:pt x="74" y="71"/>
                  </a:cubicBezTo>
                  <a:cubicBezTo>
                    <a:pt x="75" y="70"/>
                    <a:pt x="75" y="69"/>
                    <a:pt x="75" y="68"/>
                  </a:cubicBezTo>
                  <a:cubicBezTo>
                    <a:pt x="75" y="67"/>
                    <a:pt x="76" y="67"/>
                    <a:pt x="76" y="65"/>
                  </a:cubicBezTo>
                  <a:cubicBezTo>
                    <a:pt x="76" y="62"/>
                    <a:pt x="75" y="63"/>
                    <a:pt x="75" y="62"/>
                  </a:cubicBezTo>
                  <a:cubicBezTo>
                    <a:pt x="76" y="61"/>
                    <a:pt x="76" y="60"/>
                    <a:pt x="75" y="6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49" name="Google Shape;249;p43"/>
            <p:cNvSpPr/>
            <p:nvPr/>
          </p:nvSpPr>
          <p:spPr>
            <a:xfrm>
              <a:off x="5925784" y="3052481"/>
              <a:ext cx="290050" cy="343480"/>
            </a:xfrm>
            <a:custGeom>
              <a:rect b="b" l="l" r="r" t="t"/>
              <a:pathLst>
                <a:path extrusionOk="0" h="76" w="64">
                  <a:moveTo>
                    <a:pt x="37" y="10"/>
                  </a:moveTo>
                  <a:cubicBezTo>
                    <a:pt x="36" y="11"/>
                    <a:pt x="37" y="9"/>
                    <a:pt x="35" y="10"/>
                  </a:cubicBezTo>
                  <a:cubicBezTo>
                    <a:pt x="33" y="11"/>
                    <a:pt x="33" y="13"/>
                    <a:pt x="32" y="12"/>
                  </a:cubicBezTo>
                  <a:cubicBezTo>
                    <a:pt x="31" y="11"/>
                    <a:pt x="30" y="13"/>
                    <a:pt x="31" y="14"/>
                  </a:cubicBezTo>
                  <a:cubicBezTo>
                    <a:pt x="32" y="15"/>
                    <a:pt x="33" y="16"/>
                    <a:pt x="32" y="17"/>
                  </a:cubicBezTo>
                  <a:cubicBezTo>
                    <a:pt x="30" y="17"/>
                    <a:pt x="31" y="21"/>
                    <a:pt x="33" y="23"/>
                  </a:cubicBezTo>
                  <a:cubicBezTo>
                    <a:pt x="35" y="24"/>
                    <a:pt x="36" y="26"/>
                    <a:pt x="37" y="26"/>
                  </a:cubicBezTo>
                  <a:cubicBezTo>
                    <a:pt x="39" y="26"/>
                    <a:pt x="38" y="31"/>
                    <a:pt x="44" y="37"/>
                  </a:cubicBezTo>
                  <a:cubicBezTo>
                    <a:pt x="46" y="39"/>
                    <a:pt x="54" y="37"/>
                    <a:pt x="51" y="40"/>
                  </a:cubicBezTo>
                  <a:cubicBezTo>
                    <a:pt x="48" y="42"/>
                    <a:pt x="56" y="43"/>
                    <a:pt x="57" y="44"/>
                  </a:cubicBezTo>
                  <a:cubicBezTo>
                    <a:pt x="57" y="45"/>
                    <a:pt x="58" y="46"/>
                    <a:pt x="60" y="47"/>
                  </a:cubicBezTo>
                  <a:cubicBezTo>
                    <a:pt x="61" y="48"/>
                    <a:pt x="64" y="49"/>
                    <a:pt x="63" y="51"/>
                  </a:cubicBezTo>
                  <a:cubicBezTo>
                    <a:pt x="63" y="53"/>
                    <a:pt x="64" y="53"/>
                    <a:pt x="62" y="53"/>
                  </a:cubicBezTo>
                  <a:cubicBezTo>
                    <a:pt x="60" y="53"/>
                    <a:pt x="61" y="49"/>
                    <a:pt x="59" y="49"/>
                  </a:cubicBezTo>
                  <a:cubicBezTo>
                    <a:pt x="57" y="49"/>
                    <a:pt x="57" y="48"/>
                    <a:pt x="55" y="49"/>
                  </a:cubicBezTo>
                  <a:cubicBezTo>
                    <a:pt x="53" y="50"/>
                    <a:pt x="54" y="51"/>
                    <a:pt x="53" y="52"/>
                  </a:cubicBezTo>
                  <a:cubicBezTo>
                    <a:pt x="52" y="54"/>
                    <a:pt x="53" y="54"/>
                    <a:pt x="54" y="55"/>
                  </a:cubicBezTo>
                  <a:cubicBezTo>
                    <a:pt x="56" y="55"/>
                    <a:pt x="58" y="58"/>
                    <a:pt x="55" y="59"/>
                  </a:cubicBezTo>
                  <a:cubicBezTo>
                    <a:pt x="53" y="61"/>
                    <a:pt x="54" y="62"/>
                    <a:pt x="53" y="64"/>
                  </a:cubicBezTo>
                  <a:cubicBezTo>
                    <a:pt x="51" y="65"/>
                    <a:pt x="51" y="68"/>
                    <a:pt x="49" y="66"/>
                  </a:cubicBezTo>
                  <a:cubicBezTo>
                    <a:pt x="48" y="66"/>
                    <a:pt x="48" y="65"/>
                    <a:pt x="49" y="63"/>
                  </a:cubicBezTo>
                  <a:cubicBezTo>
                    <a:pt x="50" y="62"/>
                    <a:pt x="49" y="62"/>
                    <a:pt x="50" y="61"/>
                  </a:cubicBezTo>
                  <a:cubicBezTo>
                    <a:pt x="51" y="60"/>
                    <a:pt x="51" y="60"/>
                    <a:pt x="50" y="55"/>
                  </a:cubicBezTo>
                  <a:cubicBezTo>
                    <a:pt x="49" y="51"/>
                    <a:pt x="48" y="52"/>
                    <a:pt x="46" y="51"/>
                  </a:cubicBezTo>
                  <a:cubicBezTo>
                    <a:pt x="43" y="49"/>
                    <a:pt x="46" y="47"/>
                    <a:pt x="43" y="47"/>
                  </a:cubicBezTo>
                  <a:cubicBezTo>
                    <a:pt x="41" y="48"/>
                    <a:pt x="43" y="46"/>
                    <a:pt x="41" y="46"/>
                  </a:cubicBezTo>
                  <a:cubicBezTo>
                    <a:pt x="39" y="46"/>
                    <a:pt x="40" y="43"/>
                    <a:pt x="38" y="43"/>
                  </a:cubicBezTo>
                  <a:cubicBezTo>
                    <a:pt x="36" y="43"/>
                    <a:pt x="33" y="42"/>
                    <a:pt x="31" y="39"/>
                  </a:cubicBezTo>
                  <a:cubicBezTo>
                    <a:pt x="29" y="37"/>
                    <a:pt x="29" y="39"/>
                    <a:pt x="28" y="37"/>
                  </a:cubicBezTo>
                  <a:cubicBezTo>
                    <a:pt x="28" y="34"/>
                    <a:pt x="25" y="35"/>
                    <a:pt x="25" y="34"/>
                  </a:cubicBezTo>
                  <a:cubicBezTo>
                    <a:pt x="25" y="33"/>
                    <a:pt x="25" y="33"/>
                    <a:pt x="23" y="31"/>
                  </a:cubicBezTo>
                  <a:cubicBezTo>
                    <a:pt x="21" y="30"/>
                    <a:pt x="23" y="29"/>
                    <a:pt x="21" y="27"/>
                  </a:cubicBezTo>
                  <a:cubicBezTo>
                    <a:pt x="20" y="26"/>
                    <a:pt x="21" y="22"/>
                    <a:pt x="18" y="22"/>
                  </a:cubicBezTo>
                  <a:cubicBezTo>
                    <a:pt x="16" y="23"/>
                    <a:pt x="15" y="19"/>
                    <a:pt x="12" y="20"/>
                  </a:cubicBezTo>
                  <a:cubicBezTo>
                    <a:pt x="10" y="21"/>
                    <a:pt x="12" y="23"/>
                    <a:pt x="6" y="25"/>
                  </a:cubicBezTo>
                  <a:cubicBezTo>
                    <a:pt x="6" y="24"/>
                    <a:pt x="8" y="22"/>
                    <a:pt x="7" y="21"/>
                  </a:cubicBezTo>
                  <a:cubicBezTo>
                    <a:pt x="7" y="21"/>
                    <a:pt x="4" y="23"/>
                    <a:pt x="3" y="20"/>
                  </a:cubicBezTo>
                  <a:cubicBezTo>
                    <a:pt x="2" y="18"/>
                    <a:pt x="6" y="18"/>
                    <a:pt x="3" y="16"/>
                  </a:cubicBezTo>
                  <a:cubicBezTo>
                    <a:pt x="0" y="14"/>
                    <a:pt x="3" y="15"/>
                    <a:pt x="4" y="13"/>
                  </a:cubicBezTo>
                  <a:cubicBezTo>
                    <a:pt x="5" y="12"/>
                    <a:pt x="2" y="11"/>
                    <a:pt x="3" y="9"/>
                  </a:cubicBezTo>
                  <a:cubicBezTo>
                    <a:pt x="4" y="9"/>
                    <a:pt x="4" y="9"/>
                    <a:pt x="6" y="9"/>
                  </a:cubicBezTo>
                  <a:cubicBezTo>
                    <a:pt x="7" y="8"/>
                    <a:pt x="7" y="9"/>
                    <a:pt x="9" y="8"/>
                  </a:cubicBezTo>
                  <a:cubicBezTo>
                    <a:pt x="11" y="6"/>
                    <a:pt x="9" y="6"/>
                    <a:pt x="10" y="6"/>
                  </a:cubicBezTo>
                  <a:cubicBezTo>
                    <a:pt x="10" y="5"/>
                    <a:pt x="11" y="4"/>
                    <a:pt x="11" y="5"/>
                  </a:cubicBezTo>
                  <a:cubicBezTo>
                    <a:pt x="11" y="5"/>
                    <a:pt x="11" y="6"/>
                    <a:pt x="12" y="7"/>
                  </a:cubicBezTo>
                  <a:cubicBezTo>
                    <a:pt x="13" y="8"/>
                    <a:pt x="13" y="10"/>
                    <a:pt x="14" y="9"/>
                  </a:cubicBezTo>
                  <a:cubicBezTo>
                    <a:pt x="15" y="9"/>
                    <a:pt x="13" y="8"/>
                    <a:pt x="15" y="7"/>
                  </a:cubicBezTo>
                  <a:cubicBezTo>
                    <a:pt x="16" y="6"/>
                    <a:pt x="15" y="4"/>
                    <a:pt x="16" y="4"/>
                  </a:cubicBezTo>
                  <a:cubicBezTo>
                    <a:pt x="17" y="4"/>
                    <a:pt x="17" y="6"/>
                    <a:pt x="18" y="6"/>
                  </a:cubicBezTo>
                  <a:cubicBezTo>
                    <a:pt x="19" y="5"/>
                    <a:pt x="19" y="7"/>
                    <a:pt x="20" y="6"/>
                  </a:cubicBezTo>
                  <a:cubicBezTo>
                    <a:pt x="21" y="6"/>
                    <a:pt x="19" y="4"/>
                    <a:pt x="20" y="4"/>
                  </a:cubicBezTo>
                  <a:cubicBezTo>
                    <a:pt x="20" y="3"/>
                    <a:pt x="21" y="5"/>
                    <a:pt x="22" y="4"/>
                  </a:cubicBezTo>
                  <a:cubicBezTo>
                    <a:pt x="22" y="4"/>
                    <a:pt x="21" y="3"/>
                    <a:pt x="22" y="1"/>
                  </a:cubicBezTo>
                  <a:cubicBezTo>
                    <a:pt x="23" y="1"/>
                    <a:pt x="23" y="3"/>
                    <a:pt x="24" y="2"/>
                  </a:cubicBezTo>
                  <a:cubicBezTo>
                    <a:pt x="25" y="2"/>
                    <a:pt x="25" y="1"/>
                    <a:pt x="26" y="1"/>
                  </a:cubicBezTo>
                  <a:cubicBezTo>
                    <a:pt x="27" y="0"/>
                    <a:pt x="27" y="1"/>
                    <a:pt x="29" y="0"/>
                  </a:cubicBezTo>
                  <a:cubicBezTo>
                    <a:pt x="32" y="0"/>
                    <a:pt x="30" y="0"/>
                    <a:pt x="30" y="1"/>
                  </a:cubicBezTo>
                  <a:cubicBezTo>
                    <a:pt x="31" y="1"/>
                    <a:pt x="31" y="1"/>
                    <a:pt x="31" y="2"/>
                  </a:cubicBezTo>
                  <a:cubicBezTo>
                    <a:pt x="31" y="3"/>
                    <a:pt x="33" y="4"/>
                    <a:pt x="38" y="4"/>
                  </a:cubicBezTo>
                  <a:cubicBezTo>
                    <a:pt x="38" y="5"/>
                    <a:pt x="37" y="5"/>
                    <a:pt x="37" y="6"/>
                  </a:cubicBezTo>
                  <a:cubicBezTo>
                    <a:pt x="37" y="7"/>
                    <a:pt x="39" y="6"/>
                    <a:pt x="38" y="7"/>
                  </a:cubicBezTo>
                  <a:cubicBezTo>
                    <a:pt x="37" y="8"/>
                    <a:pt x="37" y="9"/>
                    <a:pt x="38" y="9"/>
                  </a:cubicBezTo>
                  <a:cubicBezTo>
                    <a:pt x="39" y="10"/>
                    <a:pt x="40" y="11"/>
                    <a:pt x="38" y="11"/>
                  </a:cubicBezTo>
                  <a:cubicBezTo>
                    <a:pt x="38" y="11"/>
                    <a:pt x="39" y="10"/>
                    <a:pt x="37" y="10"/>
                  </a:cubicBezTo>
                  <a:close/>
                  <a:moveTo>
                    <a:pt x="35" y="69"/>
                  </a:moveTo>
                  <a:cubicBezTo>
                    <a:pt x="36" y="70"/>
                    <a:pt x="38" y="72"/>
                    <a:pt x="40" y="72"/>
                  </a:cubicBezTo>
                  <a:cubicBezTo>
                    <a:pt x="42" y="72"/>
                    <a:pt x="42" y="74"/>
                    <a:pt x="44" y="74"/>
                  </a:cubicBezTo>
                  <a:cubicBezTo>
                    <a:pt x="46" y="75"/>
                    <a:pt x="46" y="76"/>
                    <a:pt x="46" y="74"/>
                  </a:cubicBezTo>
                  <a:cubicBezTo>
                    <a:pt x="46" y="73"/>
                    <a:pt x="47" y="71"/>
                    <a:pt x="46" y="70"/>
                  </a:cubicBezTo>
                  <a:cubicBezTo>
                    <a:pt x="45" y="70"/>
                    <a:pt x="48" y="65"/>
                    <a:pt x="48" y="64"/>
                  </a:cubicBezTo>
                  <a:cubicBezTo>
                    <a:pt x="49" y="63"/>
                    <a:pt x="46" y="65"/>
                    <a:pt x="45" y="65"/>
                  </a:cubicBezTo>
                  <a:cubicBezTo>
                    <a:pt x="43" y="64"/>
                    <a:pt x="40" y="67"/>
                    <a:pt x="37" y="65"/>
                  </a:cubicBezTo>
                  <a:cubicBezTo>
                    <a:pt x="35" y="62"/>
                    <a:pt x="35" y="67"/>
                    <a:pt x="34" y="65"/>
                  </a:cubicBezTo>
                  <a:cubicBezTo>
                    <a:pt x="33" y="64"/>
                    <a:pt x="32" y="65"/>
                    <a:pt x="32" y="67"/>
                  </a:cubicBezTo>
                  <a:cubicBezTo>
                    <a:pt x="32" y="69"/>
                    <a:pt x="33" y="69"/>
                    <a:pt x="35" y="69"/>
                  </a:cubicBezTo>
                  <a:close/>
                  <a:moveTo>
                    <a:pt x="11" y="51"/>
                  </a:moveTo>
                  <a:cubicBezTo>
                    <a:pt x="11" y="53"/>
                    <a:pt x="12" y="52"/>
                    <a:pt x="11" y="54"/>
                  </a:cubicBezTo>
                  <a:cubicBezTo>
                    <a:pt x="10" y="57"/>
                    <a:pt x="11" y="60"/>
                    <a:pt x="13" y="59"/>
                  </a:cubicBezTo>
                  <a:cubicBezTo>
                    <a:pt x="15" y="59"/>
                    <a:pt x="14" y="57"/>
                    <a:pt x="15" y="58"/>
                  </a:cubicBezTo>
                  <a:cubicBezTo>
                    <a:pt x="17" y="58"/>
                    <a:pt x="17" y="58"/>
                    <a:pt x="18" y="54"/>
                  </a:cubicBezTo>
                  <a:cubicBezTo>
                    <a:pt x="18" y="50"/>
                    <a:pt x="16" y="50"/>
                    <a:pt x="18" y="49"/>
                  </a:cubicBezTo>
                  <a:cubicBezTo>
                    <a:pt x="19" y="48"/>
                    <a:pt x="18" y="45"/>
                    <a:pt x="17" y="44"/>
                  </a:cubicBezTo>
                  <a:cubicBezTo>
                    <a:pt x="16" y="43"/>
                    <a:pt x="16" y="42"/>
                    <a:pt x="13" y="45"/>
                  </a:cubicBezTo>
                  <a:cubicBezTo>
                    <a:pt x="10" y="47"/>
                    <a:pt x="9" y="43"/>
                    <a:pt x="9" y="46"/>
                  </a:cubicBezTo>
                  <a:cubicBezTo>
                    <a:pt x="9" y="48"/>
                    <a:pt x="11" y="48"/>
                    <a:pt x="11" y="5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50" name="Google Shape;250;p43"/>
            <p:cNvSpPr/>
            <p:nvPr/>
          </p:nvSpPr>
          <p:spPr>
            <a:xfrm>
              <a:off x="5912426" y="3025764"/>
              <a:ext cx="112586" cy="72512"/>
            </a:xfrm>
            <a:custGeom>
              <a:rect b="b" l="l" r="r" t="t"/>
              <a:pathLst>
                <a:path extrusionOk="0" h="16" w="25">
                  <a:moveTo>
                    <a:pt x="20" y="3"/>
                  </a:moveTo>
                  <a:cubicBezTo>
                    <a:pt x="21" y="4"/>
                    <a:pt x="18" y="7"/>
                    <a:pt x="20" y="6"/>
                  </a:cubicBezTo>
                  <a:cubicBezTo>
                    <a:pt x="23" y="6"/>
                    <a:pt x="21" y="8"/>
                    <a:pt x="23" y="8"/>
                  </a:cubicBezTo>
                  <a:cubicBezTo>
                    <a:pt x="24" y="8"/>
                    <a:pt x="24" y="5"/>
                    <a:pt x="25" y="7"/>
                  </a:cubicBezTo>
                  <a:cubicBezTo>
                    <a:pt x="24" y="9"/>
                    <a:pt x="25" y="10"/>
                    <a:pt x="25" y="10"/>
                  </a:cubicBezTo>
                  <a:cubicBezTo>
                    <a:pt x="24" y="11"/>
                    <a:pt x="23" y="9"/>
                    <a:pt x="23" y="10"/>
                  </a:cubicBezTo>
                  <a:cubicBezTo>
                    <a:pt x="22" y="10"/>
                    <a:pt x="24" y="12"/>
                    <a:pt x="23" y="12"/>
                  </a:cubicBezTo>
                  <a:cubicBezTo>
                    <a:pt x="22" y="13"/>
                    <a:pt x="22" y="11"/>
                    <a:pt x="21" y="12"/>
                  </a:cubicBezTo>
                  <a:cubicBezTo>
                    <a:pt x="20" y="12"/>
                    <a:pt x="20" y="10"/>
                    <a:pt x="19" y="10"/>
                  </a:cubicBezTo>
                  <a:cubicBezTo>
                    <a:pt x="18" y="10"/>
                    <a:pt x="19" y="12"/>
                    <a:pt x="18" y="13"/>
                  </a:cubicBezTo>
                  <a:cubicBezTo>
                    <a:pt x="16" y="14"/>
                    <a:pt x="18" y="15"/>
                    <a:pt x="17" y="15"/>
                  </a:cubicBezTo>
                  <a:cubicBezTo>
                    <a:pt x="16" y="16"/>
                    <a:pt x="16" y="14"/>
                    <a:pt x="15" y="13"/>
                  </a:cubicBezTo>
                  <a:cubicBezTo>
                    <a:pt x="14" y="12"/>
                    <a:pt x="14" y="11"/>
                    <a:pt x="14" y="11"/>
                  </a:cubicBezTo>
                  <a:cubicBezTo>
                    <a:pt x="14" y="10"/>
                    <a:pt x="13" y="11"/>
                    <a:pt x="13" y="12"/>
                  </a:cubicBezTo>
                  <a:cubicBezTo>
                    <a:pt x="12" y="12"/>
                    <a:pt x="14" y="12"/>
                    <a:pt x="12" y="14"/>
                  </a:cubicBezTo>
                  <a:cubicBezTo>
                    <a:pt x="10" y="15"/>
                    <a:pt x="10" y="14"/>
                    <a:pt x="9" y="15"/>
                  </a:cubicBezTo>
                  <a:cubicBezTo>
                    <a:pt x="7" y="15"/>
                    <a:pt x="7" y="15"/>
                    <a:pt x="6" y="15"/>
                  </a:cubicBezTo>
                  <a:cubicBezTo>
                    <a:pt x="6" y="13"/>
                    <a:pt x="5" y="13"/>
                    <a:pt x="5" y="13"/>
                  </a:cubicBezTo>
                  <a:cubicBezTo>
                    <a:pt x="5" y="12"/>
                    <a:pt x="6" y="10"/>
                    <a:pt x="4" y="11"/>
                  </a:cubicBezTo>
                  <a:cubicBezTo>
                    <a:pt x="2" y="11"/>
                    <a:pt x="4" y="12"/>
                    <a:pt x="2" y="13"/>
                  </a:cubicBezTo>
                  <a:cubicBezTo>
                    <a:pt x="1" y="13"/>
                    <a:pt x="0" y="13"/>
                    <a:pt x="2" y="12"/>
                  </a:cubicBezTo>
                  <a:cubicBezTo>
                    <a:pt x="3" y="11"/>
                    <a:pt x="1" y="10"/>
                    <a:pt x="3" y="9"/>
                  </a:cubicBezTo>
                  <a:cubicBezTo>
                    <a:pt x="5" y="8"/>
                    <a:pt x="3" y="7"/>
                    <a:pt x="4" y="7"/>
                  </a:cubicBezTo>
                  <a:cubicBezTo>
                    <a:pt x="6" y="6"/>
                    <a:pt x="5" y="5"/>
                    <a:pt x="6" y="5"/>
                  </a:cubicBezTo>
                  <a:cubicBezTo>
                    <a:pt x="7" y="4"/>
                    <a:pt x="6" y="4"/>
                    <a:pt x="7" y="3"/>
                  </a:cubicBezTo>
                  <a:cubicBezTo>
                    <a:pt x="7" y="2"/>
                    <a:pt x="8" y="4"/>
                    <a:pt x="9" y="2"/>
                  </a:cubicBezTo>
                  <a:cubicBezTo>
                    <a:pt x="11" y="3"/>
                    <a:pt x="11" y="2"/>
                    <a:pt x="13" y="2"/>
                  </a:cubicBezTo>
                  <a:cubicBezTo>
                    <a:pt x="15" y="2"/>
                    <a:pt x="13" y="1"/>
                    <a:pt x="15" y="1"/>
                  </a:cubicBezTo>
                  <a:cubicBezTo>
                    <a:pt x="16" y="0"/>
                    <a:pt x="16" y="2"/>
                    <a:pt x="17" y="2"/>
                  </a:cubicBezTo>
                  <a:cubicBezTo>
                    <a:pt x="18" y="1"/>
                    <a:pt x="19" y="2"/>
                    <a:pt x="20"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51" name="Google Shape;251;p43"/>
            <p:cNvSpPr/>
            <p:nvPr/>
          </p:nvSpPr>
          <p:spPr>
            <a:xfrm>
              <a:off x="5994479" y="2979968"/>
              <a:ext cx="188914" cy="99227"/>
            </a:xfrm>
            <a:custGeom>
              <a:rect b="b" l="l" r="r" t="t"/>
              <a:pathLst>
                <a:path extrusionOk="0" h="22" w="42">
                  <a:moveTo>
                    <a:pt x="2" y="13"/>
                  </a:moveTo>
                  <a:cubicBezTo>
                    <a:pt x="4" y="11"/>
                    <a:pt x="5" y="14"/>
                    <a:pt x="6" y="14"/>
                  </a:cubicBezTo>
                  <a:cubicBezTo>
                    <a:pt x="7" y="14"/>
                    <a:pt x="6" y="12"/>
                    <a:pt x="7" y="12"/>
                  </a:cubicBezTo>
                  <a:cubicBezTo>
                    <a:pt x="8" y="13"/>
                    <a:pt x="9" y="12"/>
                    <a:pt x="9" y="13"/>
                  </a:cubicBezTo>
                  <a:cubicBezTo>
                    <a:pt x="10" y="14"/>
                    <a:pt x="11" y="13"/>
                    <a:pt x="13" y="12"/>
                  </a:cubicBezTo>
                  <a:cubicBezTo>
                    <a:pt x="14" y="11"/>
                    <a:pt x="15" y="13"/>
                    <a:pt x="16" y="11"/>
                  </a:cubicBezTo>
                  <a:cubicBezTo>
                    <a:pt x="16" y="10"/>
                    <a:pt x="17" y="12"/>
                    <a:pt x="18" y="12"/>
                  </a:cubicBezTo>
                  <a:cubicBezTo>
                    <a:pt x="19" y="11"/>
                    <a:pt x="19" y="14"/>
                    <a:pt x="20" y="13"/>
                  </a:cubicBezTo>
                  <a:cubicBezTo>
                    <a:pt x="21" y="12"/>
                    <a:pt x="18" y="11"/>
                    <a:pt x="20" y="10"/>
                  </a:cubicBezTo>
                  <a:cubicBezTo>
                    <a:pt x="21" y="10"/>
                    <a:pt x="18" y="9"/>
                    <a:pt x="19" y="7"/>
                  </a:cubicBezTo>
                  <a:cubicBezTo>
                    <a:pt x="21" y="6"/>
                    <a:pt x="22" y="7"/>
                    <a:pt x="22" y="6"/>
                  </a:cubicBezTo>
                  <a:cubicBezTo>
                    <a:pt x="22" y="4"/>
                    <a:pt x="24" y="6"/>
                    <a:pt x="24" y="3"/>
                  </a:cubicBezTo>
                  <a:cubicBezTo>
                    <a:pt x="26" y="4"/>
                    <a:pt x="24" y="5"/>
                    <a:pt x="26" y="5"/>
                  </a:cubicBezTo>
                  <a:cubicBezTo>
                    <a:pt x="28" y="4"/>
                    <a:pt x="30" y="4"/>
                    <a:pt x="30" y="2"/>
                  </a:cubicBezTo>
                  <a:cubicBezTo>
                    <a:pt x="30" y="0"/>
                    <a:pt x="31" y="2"/>
                    <a:pt x="32" y="2"/>
                  </a:cubicBezTo>
                  <a:cubicBezTo>
                    <a:pt x="33" y="2"/>
                    <a:pt x="36" y="4"/>
                    <a:pt x="37" y="3"/>
                  </a:cubicBezTo>
                  <a:cubicBezTo>
                    <a:pt x="39" y="2"/>
                    <a:pt x="40" y="4"/>
                    <a:pt x="41" y="4"/>
                  </a:cubicBezTo>
                  <a:cubicBezTo>
                    <a:pt x="40" y="6"/>
                    <a:pt x="39" y="6"/>
                    <a:pt x="41" y="9"/>
                  </a:cubicBezTo>
                  <a:cubicBezTo>
                    <a:pt x="41" y="10"/>
                    <a:pt x="42" y="11"/>
                    <a:pt x="41" y="11"/>
                  </a:cubicBezTo>
                  <a:cubicBezTo>
                    <a:pt x="40" y="11"/>
                    <a:pt x="38" y="11"/>
                    <a:pt x="38" y="11"/>
                  </a:cubicBezTo>
                  <a:cubicBezTo>
                    <a:pt x="38" y="12"/>
                    <a:pt x="39" y="12"/>
                    <a:pt x="39" y="13"/>
                  </a:cubicBezTo>
                  <a:cubicBezTo>
                    <a:pt x="39" y="14"/>
                    <a:pt x="38" y="13"/>
                    <a:pt x="38" y="14"/>
                  </a:cubicBezTo>
                  <a:cubicBezTo>
                    <a:pt x="38" y="16"/>
                    <a:pt x="38" y="16"/>
                    <a:pt x="38" y="16"/>
                  </a:cubicBezTo>
                  <a:cubicBezTo>
                    <a:pt x="38" y="16"/>
                    <a:pt x="37" y="17"/>
                    <a:pt x="36" y="17"/>
                  </a:cubicBezTo>
                  <a:cubicBezTo>
                    <a:pt x="36" y="18"/>
                    <a:pt x="35" y="17"/>
                    <a:pt x="36" y="18"/>
                  </a:cubicBezTo>
                  <a:cubicBezTo>
                    <a:pt x="36" y="19"/>
                    <a:pt x="36" y="19"/>
                    <a:pt x="34" y="19"/>
                  </a:cubicBezTo>
                  <a:cubicBezTo>
                    <a:pt x="33" y="19"/>
                    <a:pt x="34" y="20"/>
                    <a:pt x="32" y="19"/>
                  </a:cubicBezTo>
                  <a:cubicBezTo>
                    <a:pt x="30" y="19"/>
                    <a:pt x="30" y="19"/>
                    <a:pt x="29" y="21"/>
                  </a:cubicBezTo>
                  <a:cubicBezTo>
                    <a:pt x="27" y="22"/>
                    <a:pt x="28" y="20"/>
                    <a:pt x="27" y="21"/>
                  </a:cubicBezTo>
                  <a:cubicBezTo>
                    <a:pt x="25" y="21"/>
                    <a:pt x="26" y="20"/>
                    <a:pt x="23" y="20"/>
                  </a:cubicBezTo>
                  <a:cubicBezTo>
                    <a:pt x="18" y="20"/>
                    <a:pt x="16" y="19"/>
                    <a:pt x="16" y="18"/>
                  </a:cubicBezTo>
                  <a:cubicBezTo>
                    <a:pt x="16" y="17"/>
                    <a:pt x="16" y="17"/>
                    <a:pt x="15" y="17"/>
                  </a:cubicBezTo>
                  <a:cubicBezTo>
                    <a:pt x="15" y="16"/>
                    <a:pt x="17" y="16"/>
                    <a:pt x="14" y="16"/>
                  </a:cubicBezTo>
                  <a:cubicBezTo>
                    <a:pt x="12" y="17"/>
                    <a:pt x="12" y="16"/>
                    <a:pt x="11" y="17"/>
                  </a:cubicBezTo>
                  <a:cubicBezTo>
                    <a:pt x="10" y="17"/>
                    <a:pt x="10" y="18"/>
                    <a:pt x="9" y="18"/>
                  </a:cubicBezTo>
                  <a:cubicBezTo>
                    <a:pt x="8" y="19"/>
                    <a:pt x="8" y="17"/>
                    <a:pt x="7" y="17"/>
                  </a:cubicBezTo>
                  <a:cubicBezTo>
                    <a:pt x="6" y="15"/>
                    <a:pt x="6" y="18"/>
                    <a:pt x="5" y="18"/>
                  </a:cubicBezTo>
                  <a:cubicBezTo>
                    <a:pt x="3" y="18"/>
                    <a:pt x="5" y="16"/>
                    <a:pt x="2" y="16"/>
                  </a:cubicBezTo>
                  <a:cubicBezTo>
                    <a:pt x="0" y="17"/>
                    <a:pt x="3" y="14"/>
                    <a:pt x="2" y="1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52" name="Google Shape;252;p43"/>
            <p:cNvSpPr/>
            <p:nvPr/>
          </p:nvSpPr>
          <p:spPr>
            <a:xfrm>
              <a:off x="6061269" y="2913180"/>
              <a:ext cx="158383" cy="89686"/>
            </a:xfrm>
            <a:custGeom>
              <a:rect b="b" l="l" r="r" t="t"/>
              <a:pathLst>
                <a:path extrusionOk="0" h="20" w="35">
                  <a:moveTo>
                    <a:pt x="9" y="18"/>
                  </a:moveTo>
                  <a:cubicBezTo>
                    <a:pt x="11" y="19"/>
                    <a:pt x="9" y="20"/>
                    <a:pt x="11" y="20"/>
                  </a:cubicBezTo>
                  <a:cubicBezTo>
                    <a:pt x="13" y="19"/>
                    <a:pt x="15" y="19"/>
                    <a:pt x="15" y="17"/>
                  </a:cubicBezTo>
                  <a:cubicBezTo>
                    <a:pt x="15" y="15"/>
                    <a:pt x="16" y="17"/>
                    <a:pt x="17" y="17"/>
                  </a:cubicBezTo>
                  <a:cubicBezTo>
                    <a:pt x="18" y="17"/>
                    <a:pt x="21" y="19"/>
                    <a:pt x="22" y="18"/>
                  </a:cubicBezTo>
                  <a:cubicBezTo>
                    <a:pt x="24" y="17"/>
                    <a:pt x="25" y="19"/>
                    <a:pt x="26" y="19"/>
                  </a:cubicBezTo>
                  <a:cubicBezTo>
                    <a:pt x="27" y="16"/>
                    <a:pt x="28" y="18"/>
                    <a:pt x="30" y="17"/>
                  </a:cubicBezTo>
                  <a:cubicBezTo>
                    <a:pt x="33" y="16"/>
                    <a:pt x="30" y="15"/>
                    <a:pt x="35" y="13"/>
                  </a:cubicBezTo>
                  <a:cubicBezTo>
                    <a:pt x="35" y="11"/>
                    <a:pt x="34" y="10"/>
                    <a:pt x="32" y="9"/>
                  </a:cubicBezTo>
                  <a:cubicBezTo>
                    <a:pt x="30" y="8"/>
                    <a:pt x="31" y="9"/>
                    <a:pt x="29" y="8"/>
                  </a:cubicBezTo>
                  <a:cubicBezTo>
                    <a:pt x="28" y="7"/>
                    <a:pt x="30" y="7"/>
                    <a:pt x="28" y="7"/>
                  </a:cubicBezTo>
                  <a:cubicBezTo>
                    <a:pt x="26" y="6"/>
                    <a:pt x="24" y="5"/>
                    <a:pt x="25" y="6"/>
                  </a:cubicBezTo>
                  <a:cubicBezTo>
                    <a:pt x="26" y="7"/>
                    <a:pt x="25" y="9"/>
                    <a:pt x="23" y="7"/>
                  </a:cubicBezTo>
                  <a:cubicBezTo>
                    <a:pt x="20" y="4"/>
                    <a:pt x="23" y="5"/>
                    <a:pt x="23" y="4"/>
                  </a:cubicBezTo>
                  <a:cubicBezTo>
                    <a:pt x="22" y="3"/>
                    <a:pt x="22" y="4"/>
                    <a:pt x="19" y="3"/>
                  </a:cubicBezTo>
                  <a:cubicBezTo>
                    <a:pt x="15" y="1"/>
                    <a:pt x="17" y="0"/>
                    <a:pt x="15" y="2"/>
                  </a:cubicBezTo>
                  <a:cubicBezTo>
                    <a:pt x="13" y="3"/>
                    <a:pt x="12" y="1"/>
                    <a:pt x="12" y="1"/>
                  </a:cubicBezTo>
                  <a:cubicBezTo>
                    <a:pt x="11" y="1"/>
                    <a:pt x="13" y="2"/>
                    <a:pt x="10" y="3"/>
                  </a:cubicBezTo>
                  <a:cubicBezTo>
                    <a:pt x="7" y="3"/>
                    <a:pt x="6" y="5"/>
                    <a:pt x="3" y="6"/>
                  </a:cubicBezTo>
                  <a:cubicBezTo>
                    <a:pt x="1" y="7"/>
                    <a:pt x="0" y="7"/>
                    <a:pt x="1" y="9"/>
                  </a:cubicBezTo>
                  <a:cubicBezTo>
                    <a:pt x="3" y="11"/>
                    <a:pt x="0" y="12"/>
                    <a:pt x="4" y="13"/>
                  </a:cubicBezTo>
                  <a:cubicBezTo>
                    <a:pt x="6" y="14"/>
                    <a:pt x="6" y="16"/>
                    <a:pt x="9" y="1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53" name="Google Shape;253;p43"/>
            <p:cNvSpPr/>
            <p:nvPr/>
          </p:nvSpPr>
          <p:spPr>
            <a:xfrm>
              <a:off x="6299795" y="3147892"/>
              <a:ext cx="150750" cy="103044"/>
            </a:xfrm>
            <a:custGeom>
              <a:rect b="b" l="l" r="r" t="t"/>
              <a:pathLst>
                <a:path extrusionOk="0" h="23" w="33">
                  <a:moveTo>
                    <a:pt x="1" y="14"/>
                  </a:moveTo>
                  <a:cubicBezTo>
                    <a:pt x="1" y="16"/>
                    <a:pt x="3" y="15"/>
                    <a:pt x="3" y="17"/>
                  </a:cubicBezTo>
                  <a:cubicBezTo>
                    <a:pt x="4" y="19"/>
                    <a:pt x="3" y="20"/>
                    <a:pt x="4" y="21"/>
                  </a:cubicBezTo>
                  <a:cubicBezTo>
                    <a:pt x="5" y="22"/>
                    <a:pt x="4" y="20"/>
                    <a:pt x="7" y="21"/>
                  </a:cubicBezTo>
                  <a:cubicBezTo>
                    <a:pt x="9" y="21"/>
                    <a:pt x="10" y="19"/>
                    <a:pt x="11" y="20"/>
                  </a:cubicBezTo>
                  <a:cubicBezTo>
                    <a:pt x="12" y="20"/>
                    <a:pt x="11" y="18"/>
                    <a:pt x="13" y="20"/>
                  </a:cubicBezTo>
                  <a:cubicBezTo>
                    <a:pt x="14" y="22"/>
                    <a:pt x="14" y="19"/>
                    <a:pt x="15" y="21"/>
                  </a:cubicBezTo>
                  <a:cubicBezTo>
                    <a:pt x="16" y="23"/>
                    <a:pt x="17" y="21"/>
                    <a:pt x="19" y="21"/>
                  </a:cubicBezTo>
                  <a:cubicBezTo>
                    <a:pt x="22" y="21"/>
                    <a:pt x="18" y="17"/>
                    <a:pt x="21" y="18"/>
                  </a:cubicBezTo>
                  <a:cubicBezTo>
                    <a:pt x="21" y="17"/>
                    <a:pt x="22" y="18"/>
                    <a:pt x="23" y="17"/>
                  </a:cubicBezTo>
                  <a:cubicBezTo>
                    <a:pt x="23" y="15"/>
                    <a:pt x="24" y="17"/>
                    <a:pt x="25" y="16"/>
                  </a:cubicBezTo>
                  <a:cubicBezTo>
                    <a:pt x="26" y="15"/>
                    <a:pt x="27" y="17"/>
                    <a:pt x="28" y="17"/>
                  </a:cubicBezTo>
                  <a:cubicBezTo>
                    <a:pt x="29" y="17"/>
                    <a:pt x="29" y="16"/>
                    <a:pt x="30" y="16"/>
                  </a:cubicBezTo>
                  <a:cubicBezTo>
                    <a:pt x="30" y="15"/>
                    <a:pt x="28" y="16"/>
                    <a:pt x="29" y="14"/>
                  </a:cubicBezTo>
                  <a:cubicBezTo>
                    <a:pt x="29" y="12"/>
                    <a:pt x="25" y="14"/>
                    <a:pt x="28" y="12"/>
                  </a:cubicBezTo>
                  <a:cubicBezTo>
                    <a:pt x="31" y="10"/>
                    <a:pt x="28" y="10"/>
                    <a:pt x="30" y="7"/>
                  </a:cubicBezTo>
                  <a:cubicBezTo>
                    <a:pt x="31" y="4"/>
                    <a:pt x="33" y="9"/>
                    <a:pt x="33" y="4"/>
                  </a:cubicBezTo>
                  <a:cubicBezTo>
                    <a:pt x="32" y="3"/>
                    <a:pt x="31" y="4"/>
                    <a:pt x="30" y="2"/>
                  </a:cubicBezTo>
                  <a:cubicBezTo>
                    <a:pt x="28" y="0"/>
                    <a:pt x="27" y="3"/>
                    <a:pt x="26" y="1"/>
                  </a:cubicBezTo>
                  <a:cubicBezTo>
                    <a:pt x="25" y="0"/>
                    <a:pt x="21" y="2"/>
                    <a:pt x="19" y="3"/>
                  </a:cubicBezTo>
                  <a:cubicBezTo>
                    <a:pt x="16" y="5"/>
                    <a:pt x="14" y="4"/>
                    <a:pt x="13" y="3"/>
                  </a:cubicBezTo>
                  <a:cubicBezTo>
                    <a:pt x="11" y="3"/>
                    <a:pt x="10" y="5"/>
                    <a:pt x="8" y="3"/>
                  </a:cubicBezTo>
                  <a:cubicBezTo>
                    <a:pt x="5" y="2"/>
                    <a:pt x="5" y="4"/>
                    <a:pt x="3" y="3"/>
                  </a:cubicBezTo>
                  <a:cubicBezTo>
                    <a:pt x="2" y="2"/>
                    <a:pt x="6" y="2"/>
                    <a:pt x="2" y="0"/>
                  </a:cubicBezTo>
                  <a:cubicBezTo>
                    <a:pt x="2" y="2"/>
                    <a:pt x="0" y="1"/>
                    <a:pt x="1" y="4"/>
                  </a:cubicBezTo>
                  <a:cubicBezTo>
                    <a:pt x="2" y="8"/>
                    <a:pt x="5" y="7"/>
                    <a:pt x="3" y="9"/>
                  </a:cubicBezTo>
                  <a:cubicBezTo>
                    <a:pt x="2" y="11"/>
                    <a:pt x="1" y="9"/>
                    <a:pt x="1" y="11"/>
                  </a:cubicBezTo>
                  <a:cubicBezTo>
                    <a:pt x="1" y="12"/>
                    <a:pt x="3" y="13"/>
                    <a:pt x="1" y="1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54" name="Google Shape;254;p43"/>
            <p:cNvSpPr/>
            <p:nvPr/>
          </p:nvSpPr>
          <p:spPr>
            <a:xfrm>
              <a:off x="6219651" y="3084922"/>
              <a:ext cx="103044" cy="139301"/>
            </a:xfrm>
            <a:custGeom>
              <a:rect b="b" l="l" r="r" t="t"/>
              <a:pathLst>
                <a:path extrusionOk="0" h="31" w="23">
                  <a:moveTo>
                    <a:pt x="7" y="26"/>
                  </a:moveTo>
                  <a:cubicBezTo>
                    <a:pt x="8" y="27"/>
                    <a:pt x="7" y="28"/>
                    <a:pt x="8" y="28"/>
                  </a:cubicBezTo>
                  <a:cubicBezTo>
                    <a:pt x="10" y="29"/>
                    <a:pt x="9" y="30"/>
                    <a:pt x="9" y="31"/>
                  </a:cubicBezTo>
                  <a:cubicBezTo>
                    <a:pt x="11" y="31"/>
                    <a:pt x="9" y="30"/>
                    <a:pt x="11" y="29"/>
                  </a:cubicBezTo>
                  <a:cubicBezTo>
                    <a:pt x="14" y="29"/>
                    <a:pt x="13" y="28"/>
                    <a:pt x="15" y="28"/>
                  </a:cubicBezTo>
                  <a:cubicBezTo>
                    <a:pt x="17" y="29"/>
                    <a:pt x="17" y="27"/>
                    <a:pt x="19" y="28"/>
                  </a:cubicBezTo>
                  <a:cubicBezTo>
                    <a:pt x="21" y="27"/>
                    <a:pt x="19" y="26"/>
                    <a:pt x="19" y="25"/>
                  </a:cubicBezTo>
                  <a:cubicBezTo>
                    <a:pt x="19" y="23"/>
                    <a:pt x="20" y="25"/>
                    <a:pt x="21" y="23"/>
                  </a:cubicBezTo>
                  <a:cubicBezTo>
                    <a:pt x="23" y="21"/>
                    <a:pt x="20" y="22"/>
                    <a:pt x="19" y="18"/>
                  </a:cubicBezTo>
                  <a:cubicBezTo>
                    <a:pt x="18" y="15"/>
                    <a:pt x="20" y="16"/>
                    <a:pt x="20" y="14"/>
                  </a:cubicBezTo>
                  <a:cubicBezTo>
                    <a:pt x="17" y="11"/>
                    <a:pt x="23" y="13"/>
                    <a:pt x="19" y="11"/>
                  </a:cubicBezTo>
                  <a:cubicBezTo>
                    <a:pt x="18" y="10"/>
                    <a:pt x="19" y="12"/>
                    <a:pt x="17" y="12"/>
                  </a:cubicBezTo>
                  <a:cubicBezTo>
                    <a:pt x="14" y="11"/>
                    <a:pt x="13" y="9"/>
                    <a:pt x="14" y="8"/>
                  </a:cubicBezTo>
                  <a:cubicBezTo>
                    <a:pt x="15" y="6"/>
                    <a:pt x="10" y="7"/>
                    <a:pt x="10" y="4"/>
                  </a:cubicBezTo>
                  <a:cubicBezTo>
                    <a:pt x="11" y="2"/>
                    <a:pt x="9" y="2"/>
                    <a:pt x="8" y="0"/>
                  </a:cubicBezTo>
                  <a:cubicBezTo>
                    <a:pt x="6" y="0"/>
                    <a:pt x="5" y="0"/>
                    <a:pt x="4" y="0"/>
                  </a:cubicBezTo>
                  <a:cubicBezTo>
                    <a:pt x="3" y="0"/>
                    <a:pt x="3" y="1"/>
                    <a:pt x="0" y="2"/>
                  </a:cubicBezTo>
                  <a:cubicBezTo>
                    <a:pt x="1" y="3"/>
                    <a:pt x="1" y="5"/>
                    <a:pt x="1" y="6"/>
                  </a:cubicBezTo>
                  <a:cubicBezTo>
                    <a:pt x="3" y="7"/>
                    <a:pt x="4" y="6"/>
                    <a:pt x="3" y="7"/>
                  </a:cubicBezTo>
                  <a:cubicBezTo>
                    <a:pt x="3" y="8"/>
                    <a:pt x="2" y="7"/>
                    <a:pt x="1" y="9"/>
                  </a:cubicBezTo>
                  <a:cubicBezTo>
                    <a:pt x="4" y="9"/>
                    <a:pt x="3" y="9"/>
                    <a:pt x="2" y="12"/>
                  </a:cubicBezTo>
                  <a:cubicBezTo>
                    <a:pt x="1" y="14"/>
                    <a:pt x="5" y="15"/>
                    <a:pt x="4" y="16"/>
                  </a:cubicBezTo>
                  <a:cubicBezTo>
                    <a:pt x="3" y="17"/>
                    <a:pt x="3" y="15"/>
                    <a:pt x="2" y="16"/>
                  </a:cubicBezTo>
                  <a:cubicBezTo>
                    <a:pt x="2" y="16"/>
                    <a:pt x="4" y="18"/>
                    <a:pt x="4" y="19"/>
                  </a:cubicBezTo>
                  <a:cubicBezTo>
                    <a:pt x="3" y="19"/>
                    <a:pt x="3" y="18"/>
                    <a:pt x="2" y="19"/>
                  </a:cubicBezTo>
                  <a:cubicBezTo>
                    <a:pt x="4" y="22"/>
                    <a:pt x="8" y="23"/>
                    <a:pt x="8" y="24"/>
                  </a:cubicBezTo>
                  <a:cubicBezTo>
                    <a:pt x="8" y="25"/>
                    <a:pt x="5" y="25"/>
                    <a:pt x="6" y="25"/>
                  </a:cubicBezTo>
                  <a:cubicBezTo>
                    <a:pt x="7" y="26"/>
                    <a:pt x="6" y="26"/>
                    <a:pt x="7" y="2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55" name="Google Shape;255;p43"/>
            <p:cNvSpPr/>
            <p:nvPr/>
          </p:nvSpPr>
          <p:spPr>
            <a:xfrm>
              <a:off x="6255909" y="3207048"/>
              <a:ext cx="62971" cy="53429"/>
            </a:xfrm>
            <a:custGeom>
              <a:rect b="b" l="l" r="r" t="t"/>
              <a:pathLst>
                <a:path extrusionOk="0" h="12" w="14">
                  <a:moveTo>
                    <a:pt x="1" y="4"/>
                  </a:moveTo>
                  <a:cubicBezTo>
                    <a:pt x="1" y="6"/>
                    <a:pt x="1" y="6"/>
                    <a:pt x="1" y="6"/>
                  </a:cubicBezTo>
                  <a:cubicBezTo>
                    <a:pt x="0" y="7"/>
                    <a:pt x="1" y="7"/>
                    <a:pt x="1" y="8"/>
                  </a:cubicBezTo>
                  <a:cubicBezTo>
                    <a:pt x="1" y="9"/>
                    <a:pt x="2" y="11"/>
                    <a:pt x="3" y="11"/>
                  </a:cubicBezTo>
                  <a:cubicBezTo>
                    <a:pt x="3" y="10"/>
                    <a:pt x="3" y="11"/>
                    <a:pt x="3" y="12"/>
                  </a:cubicBezTo>
                  <a:cubicBezTo>
                    <a:pt x="11" y="11"/>
                    <a:pt x="7" y="8"/>
                    <a:pt x="10" y="9"/>
                  </a:cubicBezTo>
                  <a:cubicBezTo>
                    <a:pt x="13" y="11"/>
                    <a:pt x="12" y="8"/>
                    <a:pt x="14" y="8"/>
                  </a:cubicBezTo>
                  <a:cubicBezTo>
                    <a:pt x="13" y="7"/>
                    <a:pt x="14" y="6"/>
                    <a:pt x="13" y="4"/>
                  </a:cubicBezTo>
                  <a:cubicBezTo>
                    <a:pt x="13" y="2"/>
                    <a:pt x="11" y="3"/>
                    <a:pt x="11" y="1"/>
                  </a:cubicBezTo>
                  <a:cubicBezTo>
                    <a:pt x="9" y="0"/>
                    <a:pt x="9" y="2"/>
                    <a:pt x="7" y="1"/>
                  </a:cubicBezTo>
                  <a:cubicBezTo>
                    <a:pt x="5" y="1"/>
                    <a:pt x="6" y="2"/>
                    <a:pt x="3" y="2"/>
                  </a:cubicBezTo>
                  <a:cubicBezTo>
                    <a:pt x="1" y="3"/>
                    <a:pt x="3" y="4"/>
                    <a:pt x="1" y="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56" name="Google Shape;256;p43"/>
            <p:cNvSpPr/>
            <p:nvPr/>
          </p:nvSpPr>
          <p:spPr>
            <a:xfrm>
              <a:off x="6229194" y="3191782"/>
              <a:ext cx="43889" cy="104953"/>
            </a:xfrm>
            <a:custGeom>
              <a:rect b="b" l="l" r="r" t="t"/>
              <a:pathLst>
                <a:path extrusionOk="0" h="23" w="10">
                  <a:moveTo>
                    <a:pt x="1" y="7"/>
                  </a:moveTo>
                  <a:cubicBezTo>
                    <a:pt x="3" y="7"/>
                    <a:pt x="1" y="13"/>
                    <a:pt x="1" y="13"/>
                  </a:cubicBezTo>
                  <a:cubicBezTo>
                    <a:pt x="2" y="14"/>
                    <a:pt x="0" y="14"/>
                    <a:pt x="1" y="17"/>
                  </a:cubicBezTo>
                  <a:cubicBezTo>
                    <a:pt x="2" y="19"/>
                    <a:pt x="0" y="17"/>
                    <a:pt x="2" y="19"/>
                  </a:cubicBezTo>
                  <a:cubicBezTo>
                    <a:pt x="5" y="21"/>
                    <a:pt x="3" y="22"/>
                    <a:pt x="5" y="23"/>
                  </a:cubicBezTo>
                  <a:cubicBezTo>
                    <a:pt x="5" y="23"/>
                    <a:pt x="6" y="23"/>
                    <a:pt x="6" y="22"/>
                  </a:cubicBezTo>
                  <a:cubicBezTo>
                    <a:pt x="6" y="21"/>
                    <a:pt x="6" y="21"/>
                    <a:pt x="6" y="21"/>
                  </a:cubicBezTo>
                  <a:cubicBezTo>
                    <a:pt x="6" y="20"/>
                    <a:pt x="8" y="21"/>
                    <a:pt x="8" y="19"/>
                  </a:cubicBezTo>
                  <a:cubicBezTo>
                    <a:pt x="8" y="16"/>
                    <a:pt x="9" y="18"/>
                    <a:pt x="10" y="17"/>
                  </a:cubicBezTo>
                  <a:cubicBezTo>
                    <a:pt x="10" y="15"/>
                    <a:pt x="9" y="15"/>
                    <a:pt x="9" y="15"/>
                  </a:cubicBezTo>
                  <a:cubicBezTo>
                    <a:pt x="9" y="14"/>
                    <a:pt x="9" y="13"/>
                    <a:pt x="9" y="14"/>
                  </a:cubicBezTo>
                  <a:cubicBezTo>
                    <a:pt x="8" y="14"/>
                    <a:pt x="7" y="12"/>
                    <a:pt x="7" y="11"/>
                  </a:cubicBezTo>
                  <a:cubicBezTo>
                    <a:pt x="7" y="10"/>
                    <a:pt x="6" y="10"/>
                    <a:pt x="7" y="9"/>
                  </a:cubicBezTo>
                  <a:cubicBezTo>
                    <a:pt x="7" y="9"/>
                    <a:pt x="7" y="9"/>
                    <a:pt x="7" y="7"/>
                  </a:cubicBezTo>
                  <a:cubicBezTo>
                    <a:pt x="7" y="6"/>
                    <a:pt x="8" y="5"/>
                    <a:pt x="6" y="4"/>
                  </a:cubicBezTo>
                  <a:cubicBezTo>
                    <a:pt x="5" y="4"/>
                    <a:pt x="6" y="3"/>
                    <a:pt x="5" y="2"/>
                  </a:cubicBezTo>
                  <a:cubicBezTo>
                    <a:pt x="3" y="3"/>
                    <a:pt x="3" y="3"/>
                    <a:pt x="3" y="2"/>
                  </a:cubicBezTo>
                  <a:cubicBezTo>
                    <a:pt x="3" y="0"/>
                    <a:pt x="2" y="3"/>
                    <a:pt x="1" y="4"/>
                  </a:cubicBezTo>
                  <a:cubicBezTo>
                    <a:pt x="0" y="6"/>
                    <a:pt x="2" y="5"/>
                    <a:pt x="1" y="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57" name="Google Shape;257;p43"/>
            <p:cNvSpPr/>
            <p:nvPr/>
          </p:nvSpPr>
          <p:spPr>
            <a:xfrm>
              <a:off x="6156681" y="2999050"/>
              <a:ext cx="158383" cy="99227"/>
            </a:xfrm>
            <a:custGeom>
              <a:rect b="b" l="l" r="r" t="t"/>
              <a:pathLst>
                <a:path extrusionOk="0" h="22" w="35">
                  <a:moveTo>
                    <a:pt x="14" y="21"/>
                  </a:moveTo>
                  <a:cubicBezTo>
                    <a:pt x="17" y="20"/>
                    <a:pt x="17" y="19"/>
                    <a:pt x="18" y="19"/>
                  </a:cubicBezTo>
                  <a:cubicBezTo>
                    <a:pt x="19" y="19"/>
                    <a:pt x="20" y="19"/>
                    <a:pt x="22" y="19"/>
                  </a:cubicBezTo>
                  <a:cubicBezTo>
                    <a:pt x="22" y="19"/>
                    <a:pt x="23" y="19"/>
                    <a:pt x="24" y="19"/>
                  </a:cubicBezTo>
                  <a:cubicBezTo>
                    <a:pt x="25" y="18"/>
                    <a:pt x="24" y="18"/>
                    <a:pt x="24" y="18"/>
                  </a:cubicBezTo>
                  <a:cubicBezTo>
                    <a:pt x="25" y="18"/>
                    <a:pt x="25" y="18"/>
                    <a:pt x="26" y="18"/>
                  </a:cubicBezTo>
                  <a:cubicBezTo>
                    <a:pt x="26" y="18"/>
                    <a:pt x="28" y="15"/>
                    <a:pt x="29" y="14"/>
                  </a:cubicBezTo>
                  <a:cubicBezTo>
                    <a:pt x="29" y="12"/>
                    <a:pt x="28" y="12"/>
                    <a:pt x="30" y="11"/>
                  </a:cubicBezTo>
                  <a:cubicBezTo>
                    <a:pt x="32" y="9"/>
                    <a:pt x="31" y="9"/>
                    <a:pt x="32" y="7"/>
                  </a:cubicBezTo>
                  <a:cubicBezTo>
                    <a:pt x="33" y="6"/>
                    <a:pt x="33" y="8"/>
                    <a:pt x="35" y="5"/>
                  </a:cubicBezTo>
                  <a:cubicBezTo>
                    <a:pt x="35" y="5"/>
                    <a:pt x="35" y="5"/>
                    <a:pt x="35" y="5"/>
                  </a:cubicBezTo>
                  <a:cubicBezTo>
                    <a:pt x="35" y="5"/>
                    <a:pt x="35" y="4"/>
                    <a:pt x="34" y="4"/>
                  </a:cubicBezTo>
                  <a:cubicBezTo>
                    <a:pt x="33" y="5"/>
                    <a:pt x="34" y="3"/>
                    <a:pt x="31" y="2"/>
                  </a:cubicBezTo>
                  <a:cubicBezTo>
                    <a:pt x="31" y="2"/>
                    <a:pt x="29" y="3"/>
                    <a:pt x="29" y="2"/>
                  </a:cubicBezTo>
                  <a:cubicBezTo>
                    <a:pt x="29" y="2"/>
                    <a:pt x="28" y="0"/>
                    <a:pt x="27" y="1"/>
                  </a:cubicBezTo>
                  <a:cubicBezTo>
                    <a:pt x="26" y="2"/>
                    <a:pt x="25" y="1"/>
                    <a:pt x="24" y="1"/>
                  </a:cubicBezTo>
                  <a:cubicBezTo>
                    <a:pt x="22" y="1"/>
                    <a:pt x="23" y="3"/>
                    <a:pt x="22" y="3"/>
                  </a:cubicBezTo>
                  <a:cubicBezTo>
                    <a:pt x="22" y="3"/>
                    <a:pt x="21" y="4"/>
                    <a:pt x="20" y="4"/>
                  </a:cubicBezTo>
                  <a:cubicBezTo>
                    <a:pt x="19" y="4"/>
                    <a:pt x="18" y="2"/>
                    <a:pt x="18" y="4"/>
                  </a:cubicBezTo>
                  <a:cubicBezTo>
                    <a:pt x="17" y="5"/>
                    <a:pt x="16" y="4"/>
                    <a:pt x="14" y="5"/>
                  </a:cubicBezTo>
                  <a:cubicBezTo>
                    <a:pt x="13" y="5"/>
                    <a:pt x="14" y="6"/>
                    <a:pt x="14" y="6"/>
                  </a:cubicBezTo>
                  <a:cubicBezTo>
                    <a:pt x="14" y="7"/>
                    <a:pt x="13" y="7"/>
                    <a:pt x="10" y="7"/>
                  </a:cubicBezTo>
                  <a:cubicBezTo>
                    <a:pt x="8" y="8"/>
                    <a:pt x="7" y="5"/>
                    <a:pt x="5" y="5"/>
                  </a:cubicBezTo>
                  <a:cubicBezTo>
                    <a:pt x="5" y="6"/>
                    <a:pt x="6" y="7"/>
                    <a:pt x="5" y="7"/>
                  </a:cubicBezTo>
                  <a:cubicBezTo>
                    <a:pt x="4" y="7"/>
                    <a:pt x="2" y="7"/>
                    <a:pt x="2" y="7"/>
                  </a:cubicBezTo>
                  <a:cubicBezTo>
                    <a:pt x="2" y="8"/>
                    <a:pt x="3" y="8"/>
                    <a:pt x="3" y="9"/>
                  </a:cubicBezTo>
                  <a:cubicBezTo>
                    <a:pt x="3" y="10"/>
                    <a:pt x="2" y="9"/>
                    <a:pt x="2" y="10"/>
                  </a:cubicBezTo>
                  <a:cubicBezTo>
                    <a:pt x="2" y="12"/>
                    <a:pt x="2" y="12"/>
                    <a:pt x="2" y="12"/>
                  </a:cubicBezTo>
                  <a:cubicBezTo>
                    <a:pt x="2" y="12"/>
                    <a:pt x="1" y="13"/>
                    <a:pt x="0" y="13"/>
                  </a:cubicBezTo>
                  <a:cubicBezTo>
                    <a:pt x="2" y="14"/>
                    <a:pt x="1" y="16"/>
                    <a:pt x="2" y="16"/>
                  </a:cubicBezTo>
                  <a:cubicBezTo>
                    <a:pt x="7" y="19"/>
                    <a:pt x="6" y="20"/>
                    <a:pt x="7" y="20"/>
                  </a:cubicBezTo>
                  <a:cubicBezTo>
                    <a:pt x="8" y="20"/>
                    <a:pt x="10" y="22"/>
                    <a:pt x="12" y="22"/>
                  </a:cubicBezTo>
                  <a:cubicBezTo>
                    <a:pt x="13" y="22"/>
                    <a:pt x="13" y="20"/>
                    <a:pt x="14" y="2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58" name="Google Shape;258;p43"/>
            <p:cNvSpPr/>
            <p:nvPr/>
          </p:nvSpPr>
          <p:spPr>
            <a:xfrm>
              <a:off x="6170038" y="2962794"/>
              <a:ext cx="139301" cy="72512"/>
            </a:xfrm>
            <a:custGeom>
              <a:rect b="b" l="l" r="r" t="t"/>
              <a:pathLst>
                <a:path extrusionOk="0" h="16" w="31">
                  <a:moveTo>
                    <a:pt x="30" y="5"/>
                  </a:moveTo>
                  <a:cubicBezTo>
                    <a:pt x="27" y="4"/>
                    <a:pt x="28" y="3"/>
                    <a:pt x="27" y="3"/>
                  </a:cubicBezTo>
                  <a:cubicBezTo>
                    <a:pt x="24" y="2"/>
                    <a:pt x="21" y="2"/>
                    <a:pt x="20" y="2"/>
                  </a:cubicBezTo>
                  <a:cubicBezTo>
                    <a:pt x="18" y="2"/>
                    <a:pt x="18" y="5"/>
                    <a:pt x="17" y="4"/>
                  </a:cubicBezTo>
                  <a:cubicBezTo>
                    <a:pt x="17" y="4"/>
                    <a:pt x="16" y="4"/>
                    <a:pt x="16" y="3"/>
                  </a:cubicBezTo>
                  <a:cubicBezTo>
                    <a:pt x="17" y="1"/>
                    <a:pt x="14" y="0"/>
                    <a:pt x="13" y="2"/>
                  </a:cubicBezTo>
                  <a:cubicBezTo>
                    <a:pt x="13" y="3"/>
                    <a:pt x="12" y="3"/>
                    <a:pt x="12" y="2"/>
                  </a:cubicBezTo>
                  <a:cubicBezTo>
                    <a:pt x="12" y="2"/>
                    <a:pt x="12" y="2"/>
                    <a:pt x="11" y="2"/>
                  </a:cubicBezTo>
                  <a:cubicBezTo>
                    <a:pt x="6" y="4"/>
                    <a:pt x="9" y="5"/>
                    <a:pt x="6" y="6"/>
                  </a:cubicBezTo>
                  <a:cubicBezTo>
                    <a:pt x="4" y="7"/>
                    <a:pt x="3" y="5"/>
                    <a:pt x="2" y="8"/>
                  </a:cubicBezTo>
                  <a:cubicBezTo>
                    <a:pt x="1" y="10"/>
                    <a:pt x="0" y="10"/>
                    <a:pt x="2" y="13"/>
                  </a:cubicBezTo>
                  <a:cubicBezTo>
                    <a:pt x="4" y="13"/>
                    <a:pt x="5" y="16"/>
                    <a:pt x="7" y="15"/>
                  </a:cubicBezTo>
                  <a:cubicBezTo>
                    <a:pt x="10" y="15"/>
                    <a:pt x="11" y="15"/>
                    <a:pt x="11" y="14"/>
                  </a:cubicBezTo>
                  <a:cubicBezTo>
                    <a:pt x="11" y="14"/>
                    <a:pt x="10" y="13"/>
                    <a:pt x="11" y="13"/>
                  </a:cubicBezTo>
                  <a:cubicBezTo>
                    <a:pt x="13" y="12"/>
                    <a:pt x="14" y="13"/>
                    <a:pt x="15" y="12"/>
                  </a:cubicBezTo>
                  <a:cubicBezTo>
                    <a:pt x="15" y="10"/>
                    <a:pt x="16" y="12"/>
                    <a:pt x="17" y="12"/>
                  </a:cubicBezTo>
                  <a:cubicBezTo>
                    <a:pt x="18" y="12"/>
                    <a:pt x="19" y="11"/>
                    <a:pt x="19" y="11"/>
                  </a:cubicBezTo>
                  <a:cubicBezTo>
                    <a:pt x="20" y="11"/>
                    <a:pt x="19" y="9"/>
                    <a:pt x="21" y="9"/>
                  </a:cubicBezTo>
                  <a:cubicBezTo>
                    <a:pt x="22" y="9"/>
                    <a:pt x="23" y="10"/>
                    <a:pt x="24" y="9"/>
                  </a:cubicBezTo>
                  <a:cubicBezTo>
                    <a:pt x="25" y="8"/>
                    <a:pt x="26" y="10"/>
                    <a:pt x="26" y="10"/>
                  </a:cubicBezTo>
                  <a:cubicBezTo>
                    <a:pt x="26" y="11"/>
                    <a:pt x="28" y="10"/>
                    <a:pt x="28" y="10"/>
                  </a:cubicBezTo>
                  <a:cubicBezTo>
                    <a:pt x="29" y="7"/>
                    <a:pt x="30" y="8"/>
                    <a:pt x="30" y="7"/>
                  </a:cubicBezTo>
                  <a:cubicBezTo>
                    <a:pt x="30" y="6"/>
                    <a:pt x="31" y="6"/>
                    <a:pt x="30" y="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59" name="Google Shape;259;p43"/>
            <p:cNvSpPr/>
            <p:nvPr/>
          </p:nvSpPr>
          <p:spPr>
            <a:xfrm>
              <a:off x="6093708" y="3056297"/>
              <a:ext cx="72512" cy="55338"/>
            </a:xfrm>
            <a:custGeom>
              <a:rect b="b" l="l" r="r" t="t"/>
              <a:pathLst>
                <a:path extrusionOk="0" h="12" w="16">
                  <a:moveTo>
                    <a:pt x="14" y="0"/>
                  </a:moveTo>
                  <a:cubicBezTo>
                    <a:pt x="16" y="1"/>
                    <a:pt x="15" y="3"/>
                    <a:pt x="16" y="3"/>
                  </a:cubicBezTo>
                  <a:cubicBezTo>
                    <a:pt x="16" y="3"/>
                    <a:pt x="15" y="3"/>
                    <a:pt x="15" y="3"/>
                  </a:cubicBezTo>
                  <a:cubicBezTo>
                    <a:pt x="14" y="3"/>
                    <a:pt x="15" y="4"/>
                    <a:pt x="15" y="4"/>
                  </a:cubicBezTo>
                  <a:cubicBezTo>
                    <a:pt x="14" y="5"/>
                    <a:pt x="12" y="5"/>
                    <a:pt x="11" y="6"/>
                  </a:cubicBezTo>
                  <a:cubicBezTo>
                    <a:pt x="11" y="6"/>
                    <a:pt x="12" y="7"/>
                    <a:pt x="12" y="8"/>
                  </a:cubicBezTo>
                  <a:cubicBezTo>
                    <a:pt x="12" y="9"/>
                    <a:pt x="10" y="9"/>
                    <a:pt x="10" y="11"/>
                  </a:cubicBezTo>
                  <a:cubicBezTo>
                    <a:pt x="10" y="12"/>
                    <a:pt x="9" y="11"/>
                    <a:pt x="8" y="11"/>
                  </a:cubicBezTo>
                  <a:cubicBezTo>
                    <a:pt x="7" y="10"/>
                    <a:pt x="8" y="12"/>
                    <a:pt x="6" y="10"/>
                  </a:cubicBezTo>
                  <a:cubicBezTo>
                    <a:pt x="5" y="9"/>
                    <a:pt x="7" y="11"/>
                    <a:pt x="1" y="11"/>
                  </a:cubicBezTo>
                  <a:cubicBezTo>
                    <a:pt x="1" y="10"/>
                    <a:pt x="1" y="11"/>
                    <a:pt x="1" y="10"/>
                  </a:cubicBezTo>
                  <a:cubicBezTo>
                    <a:pt x="3" y="10"/>
                    <a:pt x="2" y="9"/>
                    <a:pt x="1" y="8"/>
                  </a:cubicBezTo>
                  <a:cubicBezTo>
                    <a:pt x="0" y="8"/>
                    <a:pt x="0" y="7"/>
                    <a:pt x="1" y="6"/>
                  </a:cubicBezTo>
                  <a:cubicBezTo>
                    <a:pt x="2" y="5"/>
                    <a:pt x="0" y="6"/>
                    <a:pt x="0" y="5"/>
                  </a:cubicBezTo>
                  <a:cubicBezTo>
                    <a:pt x="0" y="4"/>
                    <a:pt x="1" y="4"/>
                    <a:pt x="1" y="3"/>
                  </a:cubicBezTo>
                  <a:cubicBezTo>
                    <a:pt x="4" y="3"/>
                    <a:pt x="3" y="4"/>
                    <a:pt x="5" y="4"/>
                  </a:cubicBezTo>
                  <a:cubicBezTo>
                    <a:pt x="6" y="3"/>
                    <a:pt x="5" y="5"/>
                    <a:pt x="7" y="4"/>
                  </a:cubicBezTo>
                  <a:cubicBezTo>
                    <a:pt x="8" y="2"/>
                    <a:pt x="8" y="2"/>
                    <a:pt x="10" y="2"/>
                  </a:cubicBezTo>
                  <a:cubicBezTo>
                    <a:pt x="12" y="3"/>
                    <a:pt x="11" y="2"/>
                    <a:pt x="12" y="2"/>
                  </a:cubicBezTo>
                  <a:cubicBezTo>
                    <a:pt x="14" y="2"/>
                    <a:pt x="14" y="2"/>
                    <a:pt x="14" y="1"/>
                  </a:cubicBezTo>
                  <a:cubicBezTo>
                    <a:pt x="13" y="0"/>
                    <a:pt x="14" y="1"/>
                    <a:pt x="14"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60" name="Google Shape;260;p43"/>
            <p:cNvSpPr/>
            <p:nvPr/>
          </p:nvSpPr>
          <p:spPr>
            <a:xfrm>
              <a:off x="6143324" y="3105912"/>
              <a:ext cx="99227" cy="95411"/>
            </a:xfrm>
            <a:custGeom>
              <a:rect b="b" l="l" r="r" t="t"/>
              <a:pathLst>
                <a:path extrusionOk="0" h="21" w="22">
                  <a:moveTo>
                    <a:pt x="19" y="14"/>
                  </a:moveTo>
                  <a:cubicBezTo>
                    <a:pt x="20" y="13"/>
                    <a:pt x="20" y="14"/>
                    <a:pt x="21" y="14"/>
                  </a:cubicBezTo>
                  <a:cubicBezTo>
                    <a:pt x="21" y="13"/>
                    <a:pt x="19" y="11"/>
                    <a:pt x="19" y="11"/>
                  </a:cubicBezTo>
                  <a:cubicBezTo>
                    <a:pt x="20" y="10"/>
                    <a:pt x="20" y="12"/>
                    <a:pt x="21" y="11"/>
                  </a:cubicBezTo>
                  <a:cubicBezTo>
                    <a:pt x="22" y="10"/>
                    <a:pt x="18" y="9"/>
                    <a:pt x="19" y="7"/>
                  </a:cubicBezTo>
                  <a:cubicBezTo>
                    <a:pt x="20" y="4"/>
                    <a:pt x="21" y="4"/>
                    <a:pt x="18" y="4"/>
                  </a:cubicBezTo>
                  <a:cubicBezTo>
                    <a:pt x="16" y="5"/>
                    <a:pt x="17" y="2"/>
                    <a:pt x="16" y="3"/>
                  </a:cubicBezTo>
                  <a:cubicBezTo>
                    <a:pt x="15" y="3"/>
                    <a:pt x="14" y="2"/>
                    <a:pt x="13" y="3"/>
                  </a:cubicBezTo>
                  <a:cubicBezTo>
                    <a:pt x="11" y="4"/>
                    <a:pt x="10" y="2"/>
                    <a:pt x="9" y="2"/>
                  </a:cubicBezTo>
                  <a:cubicBezTo>
                    <a:pt x="8" y="3"/>
                    <a:pt x="6" y="1"/>
                    <a:pt x="5" y="2"/>
                  </a:cubicBezTo>
                  <a:cubicBezTo>
                    <a:pt x="4" y="3"/>
                    <a:pt x="4" y="4"/>
                    <a:pt x="3" y="3"/>
                  </a:cubicBezTo>
                  <a:cubicBezTo>
                    <a:pt x="1" y="0"/>
                    <a:pt x="0" y="5"/>
                    <a:pt x="2" y="5"/>
                  </a:cubicBezTo>
                  <a:cubicBezTo>
                    <a:pt x="3" y="6"/>
                    <a:pt x="3" y="7"/>
                    <a:pt x="3" y="8"/>
                  </a:cubicBezTo>
                  <a:cubicBezTo>
                    <a:pt x="4" y="8"/>
                    <a:pt x="2" y="9"/>
                    <a:pt x="3" y="9"/>
                  </a:cubicBezTo>
                  <a:cubicBezTo>
                    <a:pt x="4" y="9"/>
                    <a:pt x="7" y="14"/>
                    <a:pt x="8" y="14"/>
                  </a:cubicBezTo>
                  <a:cubicBezTo>
                    <a:pt x="9" y="15"/>
                    <a:pt x="8" y="16"/>
                    <a:pt x="10" y="16"/>
                  </a:cubicBezTo>
                  <a:cubicBezTo>
                    <a:pt x="11" y="17"/>
                    <a:pt x="11" y="18"/>
                    <a:pt x="11" y="18"/>
                  </a:cubicBezTo>
                  <a:cubicBezTo>
                    <a:pt x="11" y="19"/>
                    <a:pt x="12" y="18"/>
                    <a:pt x="12" y="19"/>
                  </a:cubicBezTo>
                  <a:cubicBezTo>
                    <a:pt x="13" y="20"/>
                    <a:pt x="14" y="21"/>
                    <a:pt x="15" y="21"/>
                  </a:cubicBezTo>
                  <a:cubicBezTo>
                    <a:pt x="17" y="20"/>
                    <a:pt x="14" y="19"/>
                    <a:pt x="16" y="18"/>
                  </a:cubicBezTo>
                  <a:cubicBezTo>
                    <a:pt x="17" y="17"/>
                    <a:pt x="16" y="16"/>
                    <a:pt x="17" y="16"/>
                  </a:cubicBezTo>
                  <a:cubicBezTo>
                    <a:pt x="18" y="15"/>
                    <a:pt x="18" y="17"/>
                    <a:pt x="18" y="16"/>
                  </a:cubicBezTo>
                  <a:cubicBezTo>
                    <a:pt x="19" y="16"/>
                    <a:pt x="16" y="13"/>
                    <a:pt x="19" y="1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61" name="Google Shape;261;p43"/>
            <p:cNvSpPr/>
            <p:nvPr/>
          </p:nvSpPr>
          <p:spPr>
            <a:xfrm>
              <a:off x="6206295" y="3165065"/>
              <a:ext cx="49613" cy="59156"/>
            </a:xfrm>
            <a:custGeom>
              <a:rect b="b" l="l" r="r" t="t"/>
              <a:pathLst>
                <a:path extrusionOk="0" h="13" w="11">
                  <a:moveTo>
                    <a:pt x="5" y="1"/>
                  </a:moveTo>
                  <a:cubicBezTo>
                    <a:pt x="7" y="4"/>
                    <a:pt x="11" y="5"/>
                    <a:pt x="11" y="6"/>
                  </a:cubicBezTo>
                  <a:cubicBezTo>
                    <a:pt x="11" y="7"/>
                    <a:pt x="8" y="7"/>
                    <a:pt x="9" y="7"/>
                  </a:cubicBezTo>
                  <a:cubicBezTo>
                    <a:pt x="10" y="8"/>
                    <a:pt x="9" y="8"/>
                    <a:pt x="10" y="8"/>
                  </a:cubicBezTo>
                  <a:cubicBezTo>
                    <a:pt x="8" y="9"/>
                    <a:pt x="8" y="9"/>
                    <a:pt x="8" y="8"/>
                  </a:cubicBezTo>
                  <a:cubicBezTo>
                    <a:pt x="8" y="6"/>
                    <a:pt x="7" y="9"/>
                    <a:pt x="6" y="10"/>
                  </a:cubicBezTo>
                  <a:cubicBezTo>
                    <a:pt x="5" y="12"/>
                    <a:pt x="7" y="11"/>
                    <a:pt x="6" y="13"/>
                  </a:cubicBezTo>
                  <a:cubicBezTo>
                    <a:pt x="4" y="13"/>
                    <a:pt x="5" y="13"/>
                    <a:pt x="4" y="11"/>
                  </a:cubicBezTo>
                  <a:cubicBezTo>
                    <a:pt x="4" y="10"/>
                    <a:pt x="3" y="10"/>
                    <a:pt x="3" y="10"/>
                  </a:cubicBezTo>
                  <a:cubicBezTo>
                    <a:pt x="4" y="9"/>
                    <a:pt x="1" y="9"/>
                    <a:pt x="1" y="8"/>
                  </a:cubicBezTo>
                  <a:cubicBezTo>
                    <a:pt x="3" y="7"/>
                    <a:pt x="0" y="6"/>
                    <a:pt x="2" y="5"/>
                  </a:cubicBezTo>
                  <a:cubicBezTo>
                    <a:pt x="3" y="4"/>
                    <a:pt x="2" y="3"/>
                    <a:pt x="3" y="3"/>
                  </a:cubicBezTo>
                  <a:cubicBezTo>
                    <a:pt x="4" y="2"/>
                    <a:pt x="4" y="4"/>
                    <a:pt x="4" y="3"/>
                  </a:cubicBezTo>
                  <a:cubicBezTo>
                    <a:pt x="5" y="3"/>
                    <a:pt x="2" y="0"/>
                    <a:pt x="5"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62" name="Google Shape;262;p43"/>
            <p:cNvSpPr/>
            <p:nvPr/>
          </p:nvSpPr>
          <p:spPr>
            <a:xfrm>
              <a:off x="5912426" y="2777696"/>
              <a:ext cx="221354" cy="265244"/>
            </a:xfrm>
            <a:custGeom>
              <a:rect b="b" l="l" r="r" t="t"/>
              <a:pathLst>
                <a:path extrusionOk="0" h="59" w="49">
                  <a:moveTo>
                    <a:pt x="40" y="51"/>
                  </a:moveTo>
                  <a:cubicBezTo>
                    <a:pt x="40" y="52"/>
                    <a:pt x="39" y="51"/>
                    <a:pt x="37" y="52"/>
                  </a:cubicBezTo>
                  <a:cubicBezTo>
                    <a:pt x="36" y="54"/>
                    <a:pt x="39" y="55"/>
                    <a:pt x="38" y="55"/>
                  </a:cubicBezTo>
                  <a:cubicBezTo>
                    <a:pt x="36" y="56"/>
                    <a:pt x="39" y="57"/>
                    <a:pt x="38" y="58"/>
                  </a:cubicBezTo>
                  <a:cubicBezTo>
                    <a:pt x="37" y="59"/>
                    <a:pt x="37" y="56"/>
                    <a:pt x="36" y="57"/>
                  </a:cubicBezTo>
                  <a:cubicBezTo>
                    <a:pt x="35" y="57"/>
                    <a:pt x="34" y="55"/>
                    <a:pt x="34" y="56"/>
                  </a:cubicBezTo>
                  <a:cubicBezTo>
                    <a:pt x="33" y="58"/>
                    <a:pt x="32" y="56"/>
                    <a:pt x="31" y="57"/>
                  </a:cubicBezTo>
                  <a:cubicBezTo>
                    <a:pt x="29" y="58"/>
                    <a:pt x="28" y="59"/>
                    <a:pt x="27" y="58"/>
                  </a:cubicBezTo>
                  <a:cubicBezTo>
                    <a:pt x="27" y="57"/>
                    <a:pt x="26" y="58"/>
                    <a:pt x="25" y="57"/>
                  </a:cubicBezTo>
                  <a:cubicBezTo>
                    <a:pt x="24" y="57"/>
                    <a:pt x="25" y="59"/>
                    <a:pt x="24" y="59"/>
                  </a:cubicBezTo>
                  <a:cubicBezTo>
                    <a:pt x="23" y="59"/>
                    <a:pt x="22" y="56"/>
                    <a:pt x="20" y="58"/>
                  </a:cubicBezTo>
                  <a:cubicBezTo>
                    <a:pt x="19" y="57"/>
                    <a:pt x="18" y="56"/>
                    <a:pt x="17" y="57"/>
                  </a:cubicBezTo>
                  <a:cubicBezTo>
                    <a:pt x="16" y="57"/>
                    <a:pt x="16" y="55"/>
                    <a:pt x="15" y="56"/>
                  </a:cubicBezTo>
                  <a:cubicBezTo>
                    <a:pt x="13" y="56"/>
                    <a:pt x="15" y="57"/>
                    <a:pt x="13" y="57"/>
                  </a:cubicBezTo>
                  <a:cubicBezTo>
                    <a:pt x="11" y="57"/>
                    <a:pt x="11" y="58"/>
                    <a:pt x="9" y="57"/>
                  </a:cubicBezTo>
                  <a:cubicBezTo>
                    <a:pt x="9" y="49"/>
                    <a:pt x="14" y="47"/>
                    <a:pt x="12" y="47"/>
                  </a:cubicBezTo>
                  <a:cubicBezTo>
                    <a:pt x="11" y="46"/>
                    <a:pt x="10" y="45"/>
                    <a:pt x="8" y="46"/>
                  </a:cubicBezTo>
                  <a:cubicBezTo>
                    <a:pt x="6" y="46"/>
                    <a:pt x="7" y="45"/>
                    <a:pt x="6" y="45"/>
                  </a:cubicBezTo>
                  <a:cubicBezTo>
                    <a:pt x="4" y="45"/>
                    <a:pt x="5" y="43"/>
                    <a:pt x="3" y="43"/>
                  </a:cubicBezTo>
                  <a:cubicBezTo>
                    <a:pt x="3" y="41"/>
                    <a:pt x="5" y="41"/>
                    <a:pt x="4" y="40"/>
                  </a:cubicBezTo>
                  <a:cubicBezTo>
                    <a:pt x="4" y="40"/>
                    <a:pt x="2" y="40"/>
                    <a:pt x="2" y="37"/>
                  </a:cubicBezTo>
                  <a:cubicBezTo>
                    <a:pt x="5" y="35"/>
                    <a:pt x="2" y="36"/>
                    <a:pt x="3" y="35"/>
                  </a:cubicBezTo>
                  <a:cubicBezTo>
                    <a:pt x="3" y="34"/>
                    <a:pt x="2" y="34"/>
                    <a:pt x="1" y="33"/>
                  </a:cubicBezTo>
                  <a:cubicBezTo>
                    <a:pt x="1" y="33"/>
                    <a:pt x="3" y="32"/>
                    <a:pt x="1" y="31"/>
                  </a:cubicBezTo>
                  <a:cubicBezTo>
                    <a:pt x="0" y="31"/>
                    <a:pt x="2" y="31"/>
                    <a:pt x="2" y="30"/>
                  </a:cubicBezTo>
                  <a:cubicBezTo>
                    <a:pt x="2" y="29"/>
                    <a:pt x="3" y="29"/>
                    <a:pt x="2" y="27"/>
                  </a:cubicBezTo>
                  <a:cubicBezTo>
                    <a:pt x="1" y="25"/>
                    <a:pt x="1" y="24"/>
                    <a:pt x="3" y="25"/>
                  </a:cubicBezTo>
                  <a:cubicBezTo>
                    <a:pt x="4" y="25"/>
                    <a:pt x="6" y="24"/>
                    <a:pt x="5" y="23"/>
                  </a:cubicBezTo>
                  <a:cubicBezTo>
                    <a:pt x="4" y="23"/>
                    <a:pt x="7" y="22"/>
                    <a:pt x="7" y="21"/>
                  </a:cubicBezTo>
                  <a:cubicBezTo>
                    <a:pt x="7" y="19"/>
                    <a:pt x="5" y="21"/>
                    <a:pt x="5" y="19"/>
                  </a:cubicBezTo>
                  <a:cubicBezTo>
                    <a:pt x="5" y="18"/>
                    <a:pt x="5" y="18"/>
                    <a:pt x="6" y="18"/>
                  </a:cubicBezTo>
                  <a:cubicBezTo>
                    <a:pt x="7" y="19"/>
                    <a:pt x="7" y="18"/>
                    <a:pt x="8" y="14"/>
                  </a:cubicBezTo>
                  <a:cubicBezTo>
                    <a:pt x="8" y="13"/>
                    <a:pt x="6" y="14"/>
                    <a:pt x="7" y="12"/>
                  </a:cubicBezTo>
                  <a:cubicBezTo>
                    <a:pt x="7" y="10"/>
                    <a:pt x="8" y="10"/>
                    <a:pt x="10" y="10"/>
                  </a:cubicBezTo>
                  <a:cubicBezTo>
                    <a:pt x="14" y="10"/>
                    <a:pt x="11" y="11"/>
                    <a:pt x="13" y="12"/>
                  </a:cubicBezTo>
                  <a:cubicBezTo>
                    <a:pt x="14" y="13"/>
                    <a:pt x="12" y="11"/>
                    <a:pt x="14" y="11"/>
                  </a:cubicBezTo>
                  <a:cubicBezTo>
                    <a:pt x="15" y="11"/>
                    <a:pt x="14" y="13"/>
                    <a:pt x="15" y="13"/>
                  </a:cubicBezTo>
                  <a:cubicBezTo>
                    <a:pt x="16" y="12"/>
                    <a:pt x="14" y="8"/>
                    <a:pt x="15" y="9"/>
                  </a:cubicBezTo>
                  <a:cubicBezTo>
                    <a:pt x="17" y="9"/>
                    <a:pt x="18" y="9"/>
                    <a:pt x="19" y="10"/>
                  </a:cubicBezTo>
                  <a:cubicBezTo>
                    <a:pt x="20" y="11"/>
                    <a:pt x="19" y="9"/>
                    <a:pt x="17" y="8"/>
                  </a:cubicBezTo>
                  <a:cubicBezTo>
                    <a:pt x="16" y="8"/>
                    <a:pt x="16" y="8"/>
                    <a:pt x="17" y="7"/>
                  </a:cubicBezTo>
                  <a:cubicBezTo>
                    <a:pt x="18" y="7"/>
                    <a:pt x="15" y="7"/>
                    <a:pt x="16" y="6"/>
                  </a:cubicBezTo>
                  <a:cubicBezTo>
                    <a:pt x="17" y="5"/>
                    <a:pt x="15" y="6"/>
                    <a:pt x="15" y="5"/>
                  </a:cubicBezTo>
                  <a:cubicBezTo>
                    <a:pt x="15" y="4"/>
                    <a:pt x="18" y="5"/>
                    <a:pt x="17" y="3"/>
                  </a:cubicBezTo>
                  <a:cubicBezTo>
                    <a:pt x="16" y="2"/>
                    <a:pt x="15" y="2"/>
                    <a:pt x="15" y="1"/>
                  </a:cubicBezTo>
                  <a:cubicBezTo>
                    <a:pt x="16" y="1"/>
                    <a:pt x="16" y="0"/>
                    <a:pt x="17" y="1"/>
                  </a:cubicBezTo>
                  <a:cubicBezTo>
                    <a:pt x="18" y="1"/>
                    <a:pt x="19" y="1"/>
                    <a:pt x="19" y="1"/>
                  </a:cubicBezTo>
                  <a:cubicBezTo>
                    <a:pt x="20" y="2"/>
                    <a:pt x="20" y="1"/>
                    <a:pt x="21" y="1"/>
                  </a:cubicBezTo>
                  <a:cubicBezTo>
                    <a:pt x="22" y="2"/>
                    <a:pt x="22" y="1"/>
                    <a:pt x="22" y="2"/>
                  </a:cubicBezTo>
                  <a:cubicBezTo>
                    <a:pt x="23" y="4"/>
                    <a:pt x="21" y="4"/>
                    <a:pt x="22" y="4"/>
                  </a:cubicBezTo>
                  <a:cubicBezTo>
                    <a:pt x="23" y="4"/>
                    <a:pt x="23" y="5"/>
                    <a:pt x="24" y="4"/>
                  </a:cubicBezTo>
                  <a:cubicBezTo>
                    <a:pt x="25" y="4"/>
                    <a:pt x="24" y="6"/>
                    <a:pt x="27" y="5"/>
                  </a:cubicBezTo>
                  <a:cubicBezTo>
                    <a:pt x="29" y="4"/>
                    <a:pt x="28" y="5"/>
                    <a:pt x="28" y="6"/>
                  </a:cubicBezTo>
                  <a:cubicBezTo>
                    <a:pt x="29" y="7"/>
                    <a:pt x="26" y="7"/>
                    <a:pt x="26" y="8"/>
                  </a:cubicBezTo>
                  <a:cubicBezTo>
                    <a:pt x="27" y="9"/>
                    <a:pt x="28" y="7"/>
                    <a:pt x="29" y="8"/>
                  </a:cubicBezTo>
                  <a:cubicBezTo>
                    <a:pt x="31" y="9"/>
                    <a:pt x="29" y="6"/>
                    <a:pt x="32" y="6"/>
                  </a:cubicBezTo>
                  <a:cubicBezTo>
                    <a:pt x="34" y="6"/>
                    <a:pt x="35" y="4"/>
                    <a:pt x="35" y="4"/>
                  </a:cubicBezTo>
                  <a:cubicBezTo>
                    <a:pt x="36" y="3"/>
                    <a:pt x="36" y="5"/>
                    <a:pt x="37" y="4"/>
                  </a:cubicBezTo>
                  <a:cubicBezTo>
                    <a:pt x="38" y="4"/>
                    <a:pt x="37" y="5"/>
                    <a:pt x="39" y="6"/>
                  </a:cubicBezTo>
                  <a:cubicBezTo>
                    <a:pt x="40" y="8"/>
                    <a:pt x="42" y="6"/>
                    <a:pt x="42" y="7"/>
                  </a:cubicBezTo>
                  <a:cubicBezTo>
                    <a:pt x="42" y="8"/>
                    <a:pt x="42" y="8"/>
                    <a:pt x="42" y="8"/>
                  </a:cubicBezTo>
                  <a:cubicBezTo>
                    <a:pt x="42" y="9"/>
                    <a:pt x="42" y="10"/>
                    <a:pt x="44" y="10"/>
                  </a:cubicBezTo>
                  <a:cubicBezTo>
                    <a:pt x="44" y="10"/>
                    <a:pt x="44" y="10"/>
                    <a:pt x="44" y="10"/>
                  </a:cubicBezTo>
                  <a:cubicBezTo>
                    <a:pt x="46" y="15"/>
                    <a:pt x="42" y="16"/>
                    <a:pt x="45" y="18"/>
                  </a:cubicBezTo>
                  <a:cubicBezTo>
                    <a:pt x="48" y="20"/>
                    <a:pt x="45" y="20"/>
                    <a:pt x="46" y="21"/>
                  </a:cubicBezTo>
                  <a:cubicBezTo>
                    <a:pt x="48" y="24"/>
                    <a:pt x="46" y="24"/>
                    <a:pt x="46" y="26"/>
                  </a:cubicBezTo>
                  <a:cubicBezTo>
                    <a:pt x="47" y="29"/>
                    <a:pt x="49" y="26"/>
                    <a:pt x="48" y="32"/>
                  </a:cubicBezTo>
                  <a:cubicBezTo>
                    <a:pt x="46" y="33"/>
                    <a:pt x="45" y="31"/>
                    <a:pt x="45" y="31"/>
                  </a:cubicBezTo>
                  <a:cubicBezTo>
                    <a:pt x="44" y="31"/>
                    <a:pt x="46" y="32"/>
                    <a:pt x="43" y="33"/>
                  </a:cubicBezTo>
                  <a:cubicBezTo>
                    <a:pt x="40" y="33"/>
                    <a:pt x="39" y="35"/>
                    <a:pt x="36" y="36"/>
                  </a:cubicBezTo>
                  <a:cubicBezTo>
                    <a:pt x="34" y="37"/>
                    <a:pt x="33" y="37"/>
                    <a:pt x="34" y="39"/>
                  </a:cubicBezTo>
                  <a:cubicBezTo>
                    <a:pt x="36" y="41"/>
                    <a:pt x="33" y="42"/>
                    <a:pt x="37" y="43"/>
                  </a:cubicBezTo>
                  <a:cubicBezTo>
                    <a:pt x="39" y="44"/>
                    <a:pt x="39" y="46"/>
                    <a:pt x="42" y="48"/>
                  </a:cubicBezTo>
                  <a:cubicBezTo>
                    <a:pt x="42" y="51"/>
                    <a:pt x="40" y="49"/>
                    <a:pt x="40" y="51"/>
                  </a:cubicBezTo>
                  <a:close/>
                  <a:moveTo>
                    <a:pt x="44" y="8"/>
                  </a:moveTo>
                  <a:cubicBezTo>
                    <a:pt x="43" y="8"/>
                    <a:pt x="43" y="7"/>
                    <a:pt x="42" y="7"/>
                  </a:cubicBezTo>
                  <a:cubicBezTo>
                    <a:pt x="42" y="6"/>
                    <a:pt x="42" y="8"/>
                    <a:pt x="43" y="8"/>
                  </a:cubicBezTo>
                  <a:cubicBezTo>
                    <a:pt x="43" y="9"/>
                    <a:pt x="42" y="9"/>
                    <a:pt x="42" y="9"/>
                  </a:cubicBezTo>
                  <a:cubicBezTo>
                    <a:pt x="43" y="9"/>
                    <a:pt x="44" y="9"/>
                    <a:pt x="44" y="9"/>
                  </a:cubicBezTo>
                  <a:lnTo>
                    <a:pt x="44" y="8"/>
                  </a:lnTo>
                  <a:close/>
                  <a:moveTo>
                    <a:pt x="29" y="4"/>
                  </a:moveTo>
                  <a:cubicBezTo>
                    <a:pt x="29" y="4"/>
                    <a:pt x="28" y="3"/>
                    <a:pt x="28" y="4"/>
                  </a:cubicBezTo>
                  <a:cubicBezTo>
                    <a:pt x="27" y="4"/>
                    <a:pt x="29" y="5"/>
                    <a:pt x="29" y="4"/>
                  </a:cubicBezTo>
                  <a:close/>
                  <a:moveTo>
                    <a:pt x="40" y="6"/>
                  </a:moveTo>
                  <a:cubicBezTo>
                    <a:pt x="40" y="5"/>
                    <a:pt x="40" y="4"/>
                    <a:pt x="41" y="5"/>
                  </a:cubicBezTo>
                  <a:cubicBezTo>
                    <a:pt x="42" y="6"/>
                    <a:pt x="42" y="5"/>
                    <a:pt x="41" y="5"/>
                  </a:cubicBezTo>
                  <a:cubicBezTo>
                    <a:pt x="40" y="4"/>
                    <a:pt x="42" y="3"/>
                    <a:pt x="41" y="3"/>
                  </a:cubicBezTo>
                  <a:cubicBezTo>
                    <a:pt x="40" y="3"/>
                    <a:pt x="40" y="2"/>
                    <a:pt x="39" y="2"/>
                  </a:cubicBezTo>
                  <a:cubicBezTo>
                    <a:pt x="38" y="3"/>
                    <a:pt x="40" y="3"/>
                    <a:pt x="40" y="4"/>
                  </a:cubicBezTo>
                  <a:cubicBezTo>
                    <a:pt x="40" y="4"/>
                    <a:pt x="39" y="3"/>
                    <a:pt x="39" y="3"/>
                  </a:cubicBezTo>
                  <a:cubicBezTo>
                    <a:pt x="38" y="3"/>
                    <a:pt x="39" y="4"/>
                    <a:pt x="39" y="5"/>
                  </a:cubicBezTo>
                  <a:cubicBezTo>
                    <a:pt x="38" y="5"/>
                    <a:pt x="39" y="5"/>
                    <a:pt x="39" y="6"/>
                  </a:cubicBezTo>
                  <a:cubicBezTo>
                    <a:pt x="40" y="6"/>
                    <a:pt x="40" y="6"/>
                    <a:pt x="40" y="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63" name="Google Shape;263;p43"/>
            <p:cNvSpPr/>
            <p:nvPr/>
          </p:nvSpPr>
          <p:spPr>
            <a:xfrm>
              <a:off x="5858994" y="2831125"/>
              <a:ext cx="89686" cy="95411"/>
            </a:xfrm>
            <a:custGeom>
              <a:rect b="b" l="l" r="r" t="t"/>
              <a:pathLst>
                <a:path extrusionOk="0" h="21" w="20">
                  <a:moveTo>
                    <a:pt x="20" y="2"/>
                  </a:moveTo>
                  <a:cubicBezTo>
                    <a:pt x="19" y="2"/>
                    <a:pt x="19" y="1"/>
                    <a:pt x="18" y="1"/>
                  </a:cubicBezTo>
                  <a:cubicBezTo>
                    <a:pt x="17" y="0"/>
                    <a:pt x="16" y="0"/>
                    <a:pt x="13" y="0"/>
                  </a:cubicBezTo>
                  <a:cubicBezTo>
                    <a:pt x="10" y="1"/>
                    <a:pt x="9" y="3"/>
                    <a:pt x="10" y="3"/>
                  </a:cubicBezTo>
                  <a:cubicBezTo>
                    <a:pt x="11" y="3"/>
                    <a:pt x="10" y="5"/>
                    <a:pt x="11" y="5"/>
                  </a:cubicBezTo>
                  <a:cubicBezTo>
                    <a:pt x="12" y="5"/>
                    <a:pt x="10" y="6"/>
                    <a:pt x="11" y="7"/>
                  </a:cubicBezTo>
                  <a:cubicBezTo>
                    <a:pt x="13" y="7"/>
                    <a:pt x="11" y="10"/>
                    <a:pt x="9" y="9"/>
                  </a:cubicBezTo>
                  <a:cubicBezTo>
                    <a:pt x="8" y="8"/>
                    <a:pt x="8" y="7"/>
                    <a:pt x="9" y="6"/>
                  </a:cubicBezTo>
                  <a:cubicBezTo>
                    <a:pt x="10" y="6"/>
                    <a:pt x="8" y="6"/>
                    <a:pt x="8" y="5"/>
                  </a:cubicBezTo>
                  <a:cubicBezTo>
                    <a:pt x="8" y="4"/>
                    <a:pt x="10" y="3"/>
                    <a:pt x="7" y="4"/>
                  </a:cubicBezTo>
                  <a:cubicBezTo>
                    <a:pt x="6" y="3"/>
                    <a:pt x="7" y="6"/>
                    <a:pt x="5" y="9"/>
                  </a:cubicBezTo>
                  <a:cubicBezTo>
                    <a:pt x="4" y="13"/>
                    <a:pt x="3" y="11"/>
                    <a:pt x="3" y="12"/>
                  </a:cubicBezTo>
                  <a:cubicBezTo>
                    <a:pt x="4" y="13"/>
                    <a:pt x="1" y="13"/>
                    <a:pt x="1" y="14"/>
                  </a:cubicBezTo>
                  <a:cubicBezTo>
                    <a:pt x="2" y="14"/>
                    <a:pt x="6" y="14"/>
                    <a:pt x="3" y="15"/>
                  </a:cubicBezTo>
                  <a:cubicBezTo>
                    <a:pt x="1" y="15"/>
                    <a:pt x="1" y="14"/>
                    <a:pt x="0" y="15"/>
                  </a:cubicBezTo>
                  <a:cubicBezTo>
                    <a:pt x="0" y="15"/>
                    <a:pt x="2" y="16"/>
                    <a:pt x="3" y="16"/>
                  </a:cubicBezTo>
                  <a:cubicBezTo>
                    <a:pt x="3" y="15"/>
                    <a:pt x="4" y="16"/>
                    <a:pt x="3" y="16"/>
                  </a:cubicBezTo>
                  <a:cubicBezTo>
                    <a:pt x="3" y="16"/>
                    <a:pt x="2" y="17"/>
                    <a:pt x="1" y="17"/>
                  </a:cubicBezTo>
                  <a:cubicBezTo>
                    <a:pt x="1" y="16"/>
                    <a:pt x="1" y="16"/>
                    <a:pt x="0" y="16"/>
                  </a:cubicBezTo>
                  <a:cubicBezTo>
                    <a:pt x="0" y="17"/>
                    <a:pt x="0" y="17"/>
                    <a:pt x="1" y="17"/>
                  </a:cubicBezTo>
                  <a:cubicBezTo>
                    <a:pt x="1" y="17"/>
                    <a:pt x="2" y="18"/>
                    <a:pt x="3" y="17"/>
                  </a:cubicBezTo>
                  <a:cubicBezTo>
                    <a:pt x="4" y="16"/>
                    <a:pt x="5" y="17"/>
                    <a:pt x="5" y="16"/>
                  </a:cubicBezTo>
                  <a:cubicBezTo>
                    <a:pt x="6" y="15"/>
                    <a:pt x="5" y="16"/>
                    <a:pt x="6" y="16"/>
                  </a:cubicBezTo>
                  <a:cubicBezTo>
                    <a:pt x="8" y="15"/>
                    <a:pt x="7" y="16"/>
                    <a:pt x="8" y="16"/>
                  </a:cubicBezTo>
                  <a:cubicBezTo>
                    <a:pt x="9" y="15"/>
                    <a:pt x="8" y="17"/>
                    <a:pt x="11" y="17"/>
                  </a:cubicBezTo>
                  <a:cubicBezTo>
                    <a:pt x="15" y="18"/>
                    <a:pt x="9" y="21"/>
                    <a:pt x="13" y="21"/>
                  </a:cubicBezTo>
                  <a:cubicBezTo>
                    <a:pt x="13" y="21"/>
                    <a:pt x="15" y="20"/>
                    <a:pt x="13" y="19"/>
                  </a:cubicBezTo>
                  <a:cubicBezTo>
                    <a:pt x="12" y="19"/>
                    <a:pt x="14" y="19"/>
                    <a:pt x="14" y="18"/>
                  </a:cubicBezTo>
                  <a:cubicBezTo>
                    <a:pt x="14" y="17"/>
                    <a:pt x="15" y="17"/>
                    <a:pt x="14" y="15"/>
                  </a:cubicBezTo>
                  <a:cubicBezTo>
                    <a:pt x="13" y="13"/>
                    <a:pt x="13" y="12"/>
                    <a:pt x="15" y="13"/>
                  </a:cubicBezTo>
                  <a:cubicBezTo>
                    <a:pt x="16" y="13"/>
                    <a:pt x="18" y="12"/>
                    <a:pt x="17" y="11"/>
                  </a:cubicBezTo>
                  <a:cubicBezTo>
                    <a:pt x="16" y="11"/>
                    <a:pt x="19" y="10"/>
                    <a:pt x="19" y="9"/>
                  </a:cubicBezTo>
                  <a:cubicBezTo>
                    <a:pt x="19" y="7"/>
                    <a:pt x="17" y="9"/>
                    <a:pt x="17" y="7"/>
                  </a:cubicBezTo>
                  <a:cubicBezTo>
                    <a:pt x="17" y="6"/>
                    <a:pt x="17" y="6"/>
                    <a:pt x="18" y="6"/>
                  </a:cubicBezTo>
                  <a:cubicBezTo>
                    <a:pt x="19" y="7"/>
                    <a:pt x="19" y="6"/>
                    <a:pt x="20"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64" name="Google Shape;264;p43"/>
            <p:cNvSpPr/>
            <p:nvPr/>
          </p:nvSpPr>
          <p:spPr>
            <a:xfrm>
              <a:off x="5836099" y="2897915"/>
              <a:ext cx="99227" cy="72512"/>
            </a:xfrm>
            <a:custGeom>
              <a:rect b="b" l="l" r="r" t="t"/>
              <a:pathLst>
                <a:path extrusionOk="0" h="16" w="22">
                  <a:moveTo>
                    <a:pt x="18" y="6"/>
                  </a:moveTo>
                  <a:cubicBezTo>
                    <a:pt x="14" y="6"/>
                    <a:pt x="20" y="3"/>
                    <a:pt x="16" y="2"/>
                  </a:cubicBezTo>
                  <a:cubicBezTo>
                    <a:pt x="13" y="2"/>
                    <a:pt x="14" y="0"/>
                    <a:pt x="13" y="1"/>
                  </a:cubicBezTo>
                  <a:cubicBezTo>
                    <a:pt x="12" y="1"/>
                    <a:pt x="13" y="0"/>
                    <a:pt x="11" y="1"/>
                  </a:cubicBezTo>
                  <a:cubicBezTo>
                    <a:pt x="10" y="1"/>
                    <a:pt x="11" y="0"/>
                    <a:pt x="10" y="1"/>
                  </a:cubicBezTo>
                  <a:cubicBezTo>
                    <a:pt x="10" y="2"/>
                    <a:pt x="9" y="1"/>
                    <a:pt x="8" y="2"/>
                  </a:cubicBezTo>
                  <a:cubicBezTo>
                    <a:pt x="7" y="3"/>
                    <a:pt x="6" y="2"/>
                    <a:pt x="6" y="2"/>
                  </a:cubicBezTo>
                  <a:cubicBezTo>
                    <a:pt x="5" y="2"/>
                    <a:pt x="5" y="2"/>
                    <a:pt x="5" y="1"/>
                  </a:cubicBezTo>
                  <a:cubicBezTo>
                    <a:pt x="3" y="2"/>
                    <a:pt x="2" y="3"/>
                    <a:pt x="0" y="4"/>
                  </a:cubicBezTo>
                  <a:cubicBezTo>
                    <a:pt x="2" y="8"/>
                    <a:pt x="3" y="5"/>
                    <a:pt x="4" y="7"/>
                  </a:cubicBezTo>
                  <a:cubicBezTo>
                    <a:pt x="5" y="9"/>
                    <a:pt x="5" y="7"/>
                    <a:pt x="6" y="9"/>
                  </a:cubicBezTo>
                  <a:cubicBezTo>
                    <a:pt x="7" y="10"/>
                    <a:pt x="9" y="9"/>
                    <a:pt x="9" y="11"/>
                  </a:cubicBezTo>
                  <a:cubicBezTo>
                    <a:pt x="10" y="14"/>
                    <a:pt x="11" y="10"/>
                    <a:pt x="12" y="11"/>
                  </a:cubicBezTo>
                  <a:cubicBezTo>
                    <a:pt x="13" y="11"/>
                    <a:pt x="11" y="13"/>
                    <a:pt x="14" y="14"/>
                  </a:cubicBezTo>
                  <a:cubicBezTo>
                    <a:pt x="15" y="14"/>
                    <a:pt x="15" y="16"/>
                    <a:pt x="17" y="16"/>
                  </a:cubicBezTo>
                  <a:cubicBezTo>
                    <a:pt x="17" y="15"/>
                    <a:pt x="16" y="12"/>
                    <a:pt x="19" y="10"/>
                  </a:cubicBezTo>
                  <a:cubicBezTo>
                    <a:pt x="22" y="8"/>
                    <a:pt x="19" y="9"/>
                    <a:pt x="20" y="8"/>
                  </a:cubicBezTo>
                  <a:cubicBezTo>
                    <a:pt x="20" y="7"/>
                    <a:pt x="19" y="7"/>
                    <a:pt x="18" y="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65" name="Google Shape;265;p43"/>
            <p:cNvSpPr/>
            <p:nvPr/>
          </p:nvSpPr>
          <p:spPr>
            <a:xfrm>
              <a:off x="5908610" y="2943712"/>
              <a:ext cx="26714" cy="26714"/>
            </a:xfrm>
            <a:custGeom>
              <a:rect b="b" l="l" r="r" t="t"/>
              <a:pathLst>
                <a:path extrusionOk="0" h="6" w="6">
                  <a:moveTo>
                    <a:pt x="4" y="6"/>
                  </a:moveTo>
                  <a:cubicBezTo>
                    <a:pt x="4" y="4"/>
                    <a:pt x="6" y="4"/>
                    <a:pt x="5" y="3"/>
                  </a:cubicBezTo>
                  <a:cubicBezTo>
                    <a:pt x="5" y="3"/>
                    <a:pt x="3" y="3"/>
                    <a:pt x="3" y="0"/>
                  </a:cubicBezTo>
                  <a:cubicBezTo>
                    <a:pt x="0" y="2"/>
                    <a:pt x="1" y="5"/>
                    <a:pt x="1" y="6"/>
                  </a:cubicBezTo>
                  <a:cubicBezTo>
                    <a:pt x="3" y="6"/>
                    <a:pt x="3" y="6"/>
                    <a:pt x="4" y="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66" name="Google Shape;266;p43"/>
            <p:cNvSpPr/>
            <p:nvPr/>
          </p:nvSpPr>
          <p:spPr>
            <a:xfrm>
              <a:off x="6286441" y="2600232"/>
              <a:ext cx="158383" cy="85871"/>
            </a:xfrm>
            <a:custGeom>
              <a:rect b="b" l="l" r="r" t="t"/>
              <a:pathLst>
                <a:path extrusionOk="0" h="19" w="35">
                  <a:moveTo>
                    <a:pt x="14" y="12"/>
                  </a:moveTo>
                  <a:cubicBezTo>
                    <a:pt x="11" y="13"/>
                    <a:pt x="11" y="11"/>
                    <a:pt x="10" y="10"/>
                  </a:cubicBezTo>
                  <a:cubicBezTo>
                    <a:pt x="9" y="8"/>
                    <a:pt x="9" y="8"/>
                    <a:pt x="10" y="6"/>
                  </a:cubicBezTo>
                  <a:cubicBezTo>
                    <a:pt x="10" y="4"/>
                    <a:pt x="12" y="5"/>
                    <a:pt x="12" y="3"/>
                  </a:cubicBezTo>
                  <a:cubicBezTo>
                    <a:pt x="13" y="2"/>
                    <a:pt x="16" y="2"/>
                    <a:pt x="18" y="2"/>
                  </a:cubicBezTo>
                  <a:cubicBezTo>
                    <a:pt x="21" y="2"/>
                    <a:pt x="18" y="0"/>
                    <a:pt x="21" y="1"/>
                  </a:cubicBezTo>
                  <a:cubicBezTo>
                    <a:pt x="24" y="2"/>
                    <a:pt x="26" y="1"/>
                    <a:pt x="27" y="2"/>
                  </a:cubicBezTo>
                  <a:cubicBezTo>
                    <a:pt x="29" y="3"/>
                    <a:pt x="31" y="3"/>
                    <a:pt x="33" y="2"/>
                  </a:cubicBezTo>
                  <a:cubicBezTo>
                    <a:pt x="35" y="4"/>
                    <a:pt x="32" y="3"/>
                    <a:pt x="32" y="5"/>
                  </a:cubicBezTo>
                  <a:cubicBezTo>
                    <a:pt x="32" y="8"/>
                    <a:pt x="29" y="6"/>
                    <a:pt x="30" y="10"/>
                  </a:cubicBezTo>
                  <a:cubicBezTo>
                    <a:pt x="32" y="13"/>
                    <a:pt x="29" y="11"/>
                    <a:pt x="31" y="14"/>
                  </a:cubicBezTo>
                  <a:cubicBezTo>
                    <a:pt x="33" y="17"/>
                    <a:pt x="31" y="15"/>
                    <a:pt x="30" y="18"/>
                  </a:cubicBezTo>
                  <a:cubicBezTo>
                    <a:pt x="28" y="19"/>
                    <a:pt x="29" y="17"/>
                    <a:pt x="26" y="18"/>
                  </a:cubicBezTo>
                  <a:cubicBezTo>
                    <a:pt x="24" y="19"/>
                    <a:pt x="23" y="16"/>
                    <a:pt x="22" y="16"/>
                  </a:cubicBezTo>
                  <a:cubicBezTo>
                    <a:pt x="21" y="16"/>
                    <a:pt x="20" y="14"/>
                    <a:pt x="19" y="14"/>
                  </a:cubicBezTo>
                  <a:cubicBezTo>
                    <a:pt x="17" y="13"/>
                    <a:pt x="17" y="15"/>
                    <a:pt x="14" y="16"/>
                  </a:cubicBezTo>
                  <a:cubicBezTo>
                    <a:pt x="15" y="12"/>
                    <a:pt x="16" y="10"/>
                    <a:pt x="14" y="12"/>
                  </a:cubicBezTo>
                  <a:close/>
                  <a:moveTo>
                    <a:pt x="3" y="14"/>
                  </a:moveTo>
                  <a:cubicBezTo>
                    <a:pt x="3" y="14"/>
                    <a:pt x="4" y="12"/>
                    <a:pt x="4" y="13"/>
                  </a:cubicBezTo>
                  <a:cubicBezTo>
                    <a:pt x="5" y="13"/>
                    <a:pt x="7" y="12"/>
                    <a:pt x="7" y="11"/>
                  </a:cubicBezTo>
                  <a:cubicBezTo>
                    <a:pt x="8" y="10"/>
                    <a:pt x="8" y="11"/>
                    <a:pt x="8" y="11"/>
                  </a:cubicBezTo>
                  <a:cubicBezTo>
                    <a:pt x="9" y="11"/>
                    <a:pt x="9" y="11"/>
                    <a:pt x="7" y="10"/>
                  </a:cubicBezTo>
                  <a:cubicBezTo>
                    <a:pt x="6" y="9"/>
                    <a:pt x="5" y="10"/>
                    <a:pt x="5" y="9"/>
                  </a:cubicBezTo>
                  <a:cubicBezTo>
                    <a:pt x="5" y="9"/>
                    <a:pt x="3" y="9"/>
                    <a:pt x="2" y="10"/>
                  </a:cubicBezTo>
                  <a:cubicBezTo>
                    <a:pt x="2" y="11"/>
                    <a:pt x="2" y="10"/>
                    <a:pt x="1" y="10"/>
                  </a:cubicBezTo>
                  <a:cubicBezTo>
                    <a:pt x="0" y="10"/>
                    <a:pt x="2" y="11"/>
                    <a:pt x="1" y="12"/>
                  </a:cubicBezTo>
                  <a:cubicBezTo>
                    <a:pt x="1" y="12"/>
                    <a:pt x="0" y="12"/>
                    <a:pt x="2" y="13"/>
                  </a:cubicBezTo>
                  <a:cubicBezTo>
                    <a:pt x="3" y="13"/>
                    <a:pt x="3" y="14"/>
                    <a:pt x="2" y="14"/>
                  </a:cubicBezTo>
                  <a:cubicBezTo>
                    <a:pt x="1" y="14"/>
                    <a:pt x="1" y="15"/>
                    <a:pt x="2" y="15"/>
                  </a:cubicBezTo>
                  <a:cubicBezTo>
                    <a:pt x="2" y="15"/>
                    <a:pt x="3" y="15"/>
                    <a:pt x="3" y="14"/>
                  </a:cubicBezTo>
                  <a:close/>
                  <a:moveTo>
                    <a:pt x="6" y="8"/>
                  </a:moveTo>
                  <a:cubicBezTo>
                    <a:pt x="6" y="8"/>
                    <a:pt x="6" y="8"/>
                    <a:pt x="7" y="8"/>
                  </a:cubicBezTo>
                  <a:cubicBezTo>
                    <a:pt x="7" y="8"/>
                    <a:pt x="8" y="7"/>
                    <a:pt x="6" y="7"/>
                  </a:cubicBezTo>
                  <a:cubicBezTo>
                    <a:pt x="5" y="6"/>
                    <a:pt x="5" y="5"/>
                    <a:pt x="5" y="6"/>
                  </a:cubicBezTo>
                  <a:cubicBezTo>
                    <a:pt x="4" y="7"/>
                    <a:pt x="3" y="6"/>
                    <a:pt x="2" y="7"/>
                  </a:cubicBezTo>
                  <a:cubicBezTo>
                    <a:pt x="2" y="7"/>
                    <a:pt x="2" y="7"/>
                    <a:pt x="3" y="7"/>
                  </a:cubicBezTo>
                  <a:cubicBezTo>
                    <a:pt x="4" y="7"/>
                    <a:pt x="4" y="9"/>
                    <a:pt x="5" y="9"/>
                  </a:cubicBezTo>
                  <a:cubicBezTo>
                    <a:pt x="5" y="9"/>
                    <a:pt x="5" y="8"/>
                    <a:pt x="6" y="8"/>
                  </a:cubicBezTo>
                  <a:close/>
                  <a:moveTo>
                    <a:pt x="9" y="10"/>
                  </a:moveTo>
                  <a:cubicBezTo>
                    <a:pt x="9" y="9"/>
                    <a:pt x="8" y="8"/>
                    <a:pt x="7" y="9"/>
                  </a:cubicBezTo>
                  <a:cubicBezTo>
                    <a:pt x="7" y="10"/>
                    <a:pt x="8" y="11"/>
                    <a:pt x="9" y="10"/>
                  </a:cubicBezTo>
                  <a:close/>
                  <a:moveTo>
                    <a:pt x="9" y="6"/>
                  </a:moveTo>
                  <a:cubicBezTo>
                    <a:pt x="9" y="6"/>
                    <a:pt x="7" y="6"/>
                    <a:pt x="8" y="6"/>
                  </a:cubicBezTo>
                  <a:cubicBezTo>
                    <a:pt x="8" y="6"/>
                    <a:pt x="9" y="7"/>
                    <a:pt x="9" y="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67" name="Google Shape;267;p43"/>
            <p:cNvSpPr/>
            <p:nvPr/>
          </p:nvSpPr>
          <p:spPr>
            <a:xfrm>
              <a:off x="6038369" y="2230035"/>
              <a:ext cx="307224" cy="538120"/>
            </a:xfrm>
            <a:custGeom>
              <a:rect b="b" l="l" r="r" t="t"/>
              <a:pathLst>
                <a:path extrusionOk="0" h="119" w="68">
                  <a:moveTo>
                    <a:pt x="1" y="87"/>
                  </a:moveTo>
                  <a:cubicBezTo>
                    <a:pt x="1" y="87"/>
                    <a:pt x="1" y="88"/>
                    <a:pt x="2" y="89"/>
                  </a:cubicBezTo>
                  <a:cubicBezTo>
                    <a:pt x="2" y="90"/>
                    <a:pt x="4" y="88"/>
                    <a:pt x="3" y="85"/>
                  </a:cubicBezTo>
                  <a:cubicBezTo>
                    <a:pt x="2" y="83"/>
                    <a:pt x="4" y="83"/>
                    <a:pt x="4" y="82"/>
                  </a:cubicBezTo>
                  <a:cubicBezTo>
                    <a:pt x="3" y="80"/>
                    <a:pt x="5" y="82"/>
                    <a:pt x="6" y="80"/>
                  </a:cubicBezTo>
                  <a:cubicBezTo>
                    <a:pt x="8" y="78"/>
                    <a:pt x="6" y="78"/>
                    <a:pt x="7" y="77"/>
                  </a:cubicBezTo>
                  <a:cubicBezTo>
                    <a:pt x="9" y="76"/>
                    <a:pt x="5" y="72"/>
                    <a:pt x="6" y="71"/>
                  </a:cubicBezTo>
                  <a:cubicBezTo>
                    <a:pt x="6" y="70"/>
                    <a:pt x="8" y="72"/>
                    <a:pt x="8" y="70"/>
                  </a:cubicBezTo>
                  <a:cubicBezTo>
                    <a:pt x="9" y="69"/>
                    <a:pt x="10" y="68"/>
                    <a:pt x="7" y="67"/>
                  </a:cubicBezTo>
                  <a:cubicBezTo>
                    <a:pt x="3" y="65"/>
                    <a:pt x="7" y="62"/>
                    <a:pt x="6" y="59"/>
                  </a:cubicBezTo>
                  <a:cubicBezTo>
                    <a:pt x="4" y="57"/>
                    <a:pt x="6" y="57"/>
                    <a:pt x="5" y="56"/>
                  </a:cubicBezTo>
                  <a:cubicBezTo>
                    <a:pt x="4" y="55"/>
                    <a:pt x="6" y="55"/>
                    <a:pt x="5" y="53"/>
                  </a:cubicBezTo>
                  <a:cubicBezTo>
                    <a:pt x="3" y="51"/>
                    <a:pt x="6" y="51"/>
                    <a:pt x="5" y="50"/>
                  </a:cubicBezTo>
                  <a:cubicBezTo>
                    <a:pt x="5" y="48"/>
                    <a:pt x="9" y="46"/>
                    <a:pt x="10" y="45"/>
                  </a:cubicBezTo>
                  <a:cubicBezTo>
                    <a:pt x="12" y="44"/>
                    <a:pt x="15" y="47"/>
                    <a:pt x="16" y="43"/>
                  </a:cubicBezTo>
                  <a:cubicBezTo>
                    <a:pt x="17" y="41"/>
                    <a:pt x="15" y="42"/>
                    <a:pt x="14" y="41"/>
                  </a:cubicBezTo>
                  <a:cubicBezTo>
                    <a:pt x="12" y="40"/>
                    <a:pt x="17" y="37"/>
                    <a:pt x="17" y="36"/>
                  </a:cubicBezTo>
                  <a:cubicBezTo>
                    <a:pt x="17" y="34"/>
                    <a:pt x="18" y="35"/>
                    <a:pt x="18" y="33"/>
                  </a:cubicBezTo>
                  <a:cubicBezTo>
                    <a:pt x="17" y="30"/>
                    <a:pt x="19" y="31"/>
                    <a:pt x="17" y="27"/>
                  </a:cubicBezTo>
                  <a:cubicBezTo>
                    <a:pt x="17" y="26"/>
                    <a:pt x="24" y="27"/>
                    <a:pt x="22" y="25"/>
                  </a:cubicBezTo>
                  <a:cubicBezTo>
                    <a:pt x="21" y="23"/>
                    <a:pt x="23" y="24"/>
                    <a:pt x="24" y="21"/>
                  </a:cubicBezTo>
                  <a:cubicBezTo>
                    <a:pt x="26" y="19"/>
                    <a:pt x="27" y="20"/>
                    <a:pt x="27" y="18"/>
                  </a:cubicBezTo>
                  <a:cubicBezTo>
                    <a:pt x="28" y="17"/>
                    <a:pt x="26" y="16"/>
                    <a:pt x="26" y="15"/>
                  </a:cubicBezTo>
                  <a:cubicBezTo>
                    <a:pt x="26" y="14"/>
                    <a:pt x="27" y="15"/>
                    <a:pt x="29" y="12"/>
                  </a:cubicBezTo>
                  <a:cubicBezTo>
                    <a:pt x="29" y="10"/>
                    <a:pt x="31" y="10"/>
                    <a:pt x="32" y="9"/>
                  </a:cubicBezTo>
                  <a:cubicBezTo>
                    <a:pt x="33" y="9"/>
                    <a:pt x="34" y="11"/>
                    <a:pt x="36" y="10"/>
                  </a:cubicBezTo>
                  <a:cubicBezTo>
                    <a:pt x="38" y="9"/>
                    <a:pt x="35" y="6"/>
                    <a:pt x="36" y="5"/>
                  </a:cubicBezTo>
                  <a:cubicBezTo>
                    <a:pt x="39" y="3"/>
                    <a:pt x="44" y="8"/>
                    <a:pt x="47" y="6"/>
                  </a:cubicBezTo>
                  <a:cubicBezTo>
                    <a:pt x="49" y="5"/>
                    <a:pt x="44" y="6"/>
                    <a:pt x="47" y="4"/>
                  </a:cubicBezTo>
                  <a:cubicBezTo>
                    <a:pt x="50" y="1"/>
                    <a:pt x="44" y="0"/>
                    <a:pt x="50" y="0"/>
                  </a:cubicBezTo>
                  <a:cubicBezTo>
                    <a:pt x="52" y="1"/>
                    <a:pt x="49" y="1"/>
                    <a:pt x="52" y="2"/>
                  </a:cubicBezTo>
                  <a:cubicBezTo>
                    <a:pt x="54" y="4"/>
                    <a:pt x="57" y="6"/>
                    <a:pt x="59" y="6"/>
                  </a:cubicBezTo>
                  <a:cubicBezTo>
                    <a:pt x="61" y="6"/>
                    <a:pt x="63" y="7"/>
                    <a:pt x="63" y="8"/>
                  </a:cubicBezTo>
                  <a:cubicBezTo>
                    <a:pt x="63" y="9"/>
                    <a:pt x="62" y="8"/>
                    <a:pt x="64" y="9"/>
                  </a:cubicBezTo>
                  <a:cubicBezTo>
                    <a:pt x="67" y="12"/>
                    <a:pt x="64" y="10"/>
                    <a:pt x="64" y="12"/>
                  </a:cubicBezTo>
                  <a:cubicBezTo>
                    <a:pt x="65" y="15"/>
                    <a:pt x="64" y="14"/>
                    <a:pt x="64" y="15"/>
                  </a:cubicBezTo>
                  <a:cubicBezTo>
                    <a:pt x="64" y="16"/>
                    <a:pt x="66" y="14"/>
                    <a:pt x="66" y="15"/>
                  </a:cubicBezTo>
                  <a:cubicBezTo>
                    <a:pt x="66" y="16"/>
                    <a:pt x="65" y="16"/>
                    <a:pt x="65" y="18"/>
                  </a:cubicBezTo>
                  <a:cubicBezTo>
                    <a:pt x="65" y="19"/>
                    <a:pt x="68" y="20"/>
                    <a:pt x="67" y="21"/>
                  </a:cubicBezTo>
                  <a:cubicBezTo>
                    <a:pt x="66" y="22"/>
                    <a:pt x="67" y="22"/>
                    <a:pt x="66" y="24"/>
                  </a:cubicBezTo>
                  <a:cubicBezTo>
                    <a:pt x="64" y="26"/>
                    <a:pt x="68" y="27"/>
                    <a:pt x="68" y="30"/>
                  </a:cubicBezTo>
                  <a:cubicBezTo>
                    <a:pt x="66" y="31"/>
                    <a:pt x="65" y="29"/>
                    <a:pt x="63" y="30"/>
                  </a:cubicBezTo>
                  <a:cubicBezTo>
                    <a:pt x="61" y="31"/>
                    <a:pt x="62" y="29"/>
                    <a:pt x="60" y="30"/>
                  </a:cubicBezTo>
                  <a:cubicBezTo>
                    <a:pt x="59" y="31"/>
                    <a:pt x="57" y="32"/>
                    <a:pt x="57" y="33"/>
                  </a:cubicBezTo>
                  <a:cubicBezTo>
                    <a:pt x="57" y="34"/>
                    <a:pt x="55" y="33"/>
                    <a:pt x="54" y="35"/>
                  </a:cubicBezTo>
                  <a:cubicBezTo>
                    <a:pt x="54" y="38"/>
                    <a:pt x="52" y="37"/>
                    <a:pt x="53" y="39"/>
                  </a:cubicBezTo>
                  <a:cubicBezTo>
                    <a:pt x="53" y="41"/>
                    <a:pt x="56" y="41"/>
                    <a:pt x="53" y="43"/>
                  </a:cubicBezTo>
                  <a:cubicBezTo>
                    <a:pt x="50" y="45"/>
                    <a:pt x="51" y="48"/>
                    <a:pt x="49" y="48"/>
                  </a:cubicBezTo>
                  <a:cubicBezTo>
                    <a:pt x="47" y="48"/>
                    <a:pt x="48" y="49"/>
                    <a:pt x="47" y="49"/>
                  </a:cubicBezTo>
                  <a:cubicBezTo>
                    <a:pt x="45" y="49"/>
                    <a:pt x="46" y="51"/>
                    <a:pt x="44" y="50"/>
                  </a:cubicBezTo>
                  <a:cubicBezTo>
                    <a:pt x="41" y="50"/>
                    <a:pt x="43" y="54"/>
                    <a:pt x="41" y="53"/>
                  </a:cubicBezTo>
                  <a:cubicBezTo>
                    <a:pt x="39" y="52"/>
                    <a:pt x="40" y="56"/>
                    <a:pt x="36" y="56"/>
                  </a:cubicBezTo>
                  <a:cubicBezTo>
                    <a:pt x="33" y="57"/>
                    <a:pt x="38" y="57"/>
                    <a:pt x="35" y="59"/>
                  </a:cubicBezTo>
                  <a:cubicBezTo>
                    <a:pt x="32" y="60"/>
                    <a:pt x="33" y="57"/>
                    <a:pt x="32" y="59"/>
                  </a:cubicBezTo>
                  <a:cubicBezTo>
                    <a:pt x="32" y="61"/>
                    <a:pt x="35" y="59"/>
                    <a:pt x="33" y="62"/>
                  </a:cubicBezTo>
                  <a:cubicBezTo>
                    <a:pt x="32" y="64"/>
                    <a:pt x="34" y="66"/>
                    <a:pt x="33" y="66"/>
                  </a:cubicBezTo>
                  <a:cubicBezTo>
                    <a:pt x="31" y="66"/>
                    <a:pt x="31" y="75"/>
                    <a:pt x="33" y="75"/>
                  </a:cubicBezTo>
                  <a:cubicBezTo>
                    <a:pt x="35" y="75"/>
                    <a:pt x="33" y="76"/>
                    <a:pt x="35" y="75"/>
                  </a:cubicBezTo>
                  <a:cubicBezTo>
                    <a:pt x="37" y="75"/>
                    <a:pt x="37" y="77"/>
                    <a:pt x="38" y="77"/>
                  </a:cubicBezTo>
                  <a:cubicBezTo>
                    <a:pt x="40" y="77"/>
                    <a:pt x="37" y="79"/>
                    <a:pt x="39" y="79"/>
                  </a:cubicBezTo>
                  <a:cubicBezTo>
                    <a:pt x="40" y="79"/>
                    <a:pt x="41" y="80"/>
                    <a:pt x="42" y="81"/>
                  </a:cubicBezTo>
                  <a:cubicBezTo>
                    <a:pt x="42" y="82"/>
                    <a:pt x="38" y="84"/>
                    <a:pt x="36" y="85"/>
                  </a:cubicBezTo>
                  <a:cubicBezTo>
                    <a:pt x="35" y="86"/>
                    <a:pt x="34" y="83"/>
                    <a:pt x="33" y="84"/>
                  </a:cubicBezTo>
                  <a:cubicBezTo>
                    <a:pt x="32" y="84"/>
                    <a:pt x="30" y="82"/>
                    <a:pt x="27" y="84"/>
                  </a:cubicBezTo>
                  <a:cubicBezTo>
                    <a:pt x="25" y="86"/>
                    <a:pt x="30" y="83"/>
                    <a:pt x="32" y="85"/>
                  </a:cubicBezTo>
                  <a:cubicBezTo>
                    <a:pt x="35" y="88"/>
                    <a:pt x="38" y="84"/>
                    <a:pt x="39" y="85"/>
                  </a:cubicBezTo>
                  <a:cubicBezTo>
                    <a:pt x="40" y="87"/>
                    <a:pt x="38" y="86"/>
                    <a:pt x="38" y="87"/>
                  </a:cubicBezTo>
                  <a:cubicBezTo>
                    <a:pt x="38" y="88"/>
                    <a:pt x="37" y="87"/>
                    <a:pt x="36" y="89"/>
                  </a:cubicBezTo>
                  <a:cubicBezTo>
                    <a:pt x="35" y="90"/>
                    <a:pt x="34" y="87"/>
                    <a:pt x="34" y="89"/>
                  </a:cubicBezTo>
                  <a:cubicBezTo>
                    <a:pt x="33" y="91"/>
                    <a:pt x="29" y="91"/>
                    <a:pt x="30" y="92"/>
                  </a:cubicBezTo>
                  <a:cubicBezTo>
                    <a:pt x="30" y="93"/>
                    <a:pt x="28" y="92"/>
                    <a:pt x="29" y="94"/>
                  </a:cubicBezTo>
                  <a:cubicBezTo>
                    <a:pt x="30" y="95"/>
                    <a:pt x="29" y="95"/>
                    <a:pt x="29" y="97"/>
                  </a:cubicBezTo>
                  <a:cubicBezTo>
                    <a:pt x="30" y="98"/>
                    <a:pt x="28" y="99"/>
                    <a:pt x="29" y="100"/>
                  </a:cubicBezTo>
                  <a:cubicBezTo>
                    <a:pt x="29" y="101"/>
                    <a:pt x="28" y="103"/>
                    <a:pt x="28" y="104"/>
                  </a:cubicBezTo>
                  <a:cubicBezTo>
                    <a:pt x="28" y="106"/>
                    <a:pt x="27" y="107"/>
                    <a:pt x="26" y="110"/>
                  </a:cubicBezTo>
                  <a:cubicBezTo>
                    <a:pt x="25" y="114"/>
                    <a:pt x="25" y="111"/>
                    <a:pt x="21" y="111"/>
                  </a:cubicBezTo>
                  <a:cubicBezTo>
                    <a:pt x="17" y="112"/>
                    <a:pt x="20" y="113"/>
                    <a:pt x="18" y="113"/>
                  </a:cubicBezTo>
                  <a:cubicBezTo>
                    <a:pt x="16" y="112"/>
                    <a:pt x="18" y="118"/>
                    <a:pt x="16" y="118"/>
                  </a:cubicBezTo>
                  <a:cubicBezTo>
                    <a:pt x="13" y="117"/>
                    <a:pt x="8" y="119"/>
                    <a:pt x="9" y="117"/>
                  </a:cubicBezTo>
                  <a:cubicBezTo>
                    <a:pt x="11" y="114"/>
                    <a:pt x="5" y="109"/>
                    <a:pt x="8" y="111"/>
                  </a:cubicBezTo>
                  <a:cubicBezTo>
                    <a:pt x="10" y="112"/>
                    <a:pt x="7" y="109"/>
                    <a:pt x="8" y="109"/>
                  </a:cubicBezTo>
                  <a:cubicBezTo>
                    <a:pt x="10" y="109"/>
                    <a:pt x="10" y="107"/>
                    <a:pt x="9" y="108"/>
                  </a:cubicBezTo>
                  <a:cubicBezTo>
                    <a:pt x="7" y="108"/>
                    <a:pt x="5" y="102"/>
                    <a:pt x="4" y="99"/>
                  </a:cubicBezTo>
                  <a:cubicBezTo>
                    <a:pt x="3" y="96"/>
                    <a:pt x="5" y="96"/>
                    <a:pt x="4" y="94"/>
                  </a:cubicBezTo>
                  <a:cubicBezTo>
                    <a:pt x="3" y="93"/>
                    <a:pt x="2" y="96"/>
                    <a:pt x="1" y="94"/>
                  </a:cubicBezTo>
                  <a:cubicBezTo>
                    <a:pt x="0" y="92"/>
                    <a:pt x="1" y="91"/>
                    <a:pt x="0" y="89"/>
                  </a:cubicBezTo>
                  <a:cubicBezTo>
                    <a:pt x="0" y="88"/>
                    <a:pt x="1" y="88"/>
                    <a:pt x="1" y="87"/>
                  </a:cubicBezTo>
                  <a:close/>
                  <a:moveTo>
                    <a:pt x="40" y="102"/>
                  </a:moveTo>
                  <a:cubicBezTo>
                    <a:pt x="42" y="100"/>
                    <a:pt x="39" y="100"/>
                    <a:pt x="41" y="98"/>
                  </a:cubicBezTo>
                  <a:cubicBezTo>
                    <a:pt x="43" y="97"/>
                    <a:pt x="43" y="96"/>
                    <a:pt x="41" y="97"/>
                  </a:cubicBezTo>
                  <a:cubicBezTo>
                    <a:pt x="39" y="99"/>
                    <a:pt x="40" y="96"/>
                    <a:pt x="38" y="98"/>
                  </a:cubicBezTo>
                  <a:cubicBezTo>
                    <a:pt x="36" y="100"/>
                    <a:pt x="36" y="102"/>
                    <a:pt x="37" y="103"/>
                  </a:cubicBezTo>
                  <a:cubicBezTo>
                    <a:pt x="37" y="104"/>
                    <a:pt x="36" y="106"/>
                    <a:pt x="37" y="105"/>
                  </a:cubicBezTo>
                  <a:cubicBezTo>
                    <a:pt x="38" y="105"/>
                    <a:pt x="38" y="104"/>
                    <a:pt x="40" y="102"/>
                  </a:cubicBezTo>
                  <a:close/>
                  <a:moveTo>
                    <a:pt x="31" y="102"/>
                  </a:moveTo>
                  <a:cubicBezTo>
                    <a:pt x="30" y="102"/>
                    <a:pt x="30" y="104"/>
                    <a:pt x="29" y="105"/>
                  </a:cubicBezTo>
                  <a:cubicBezTo>
                    <a:pt x="28" y="106"/>
                    <a:pt x="27" y="110"/>
                    <a:pt x="28" y="111"/>
                  </a:cubicBezTo>
                  <a:cubicBezTo>
                    <a:pt x="28" y="111"/>
                    <a:pt x="32" y="102"/>
                    <a:pt x="31" y="102"/>
                  </a:cubicBezTo>
                  <a:close/>
                  <a:moveTo>
                    <a:pt x="38" y="75"/>
                  </a:moveTo>
                  <a:cubicBezTo>
                    <a:pt x="38" y="76"/>
                    <a:pt x="38" y="77"/>
                    <a:pt x="39" y="77"/>
                  </a:cubicBezTo>
                  <a:cubicBezTo>
                    <a:pt x="39" y="77"/>
                    <a:pt x="38" y="75"/>
                    <a:pt x="38" y="7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68" name="Google Shape;268;p43"/>
            <p:cNvSpPr/>
            <p:nvPr/>
          </p:nvSpPr>
          <p:spPr>
            <a:xfrm>
              <a:off x="6837917" y="3220406"/>
              <a:ext cx="125943" cy="122127"/>
            </a:xfrm>
            <a:custGeom>
              <a:rect b="b" l="l" r="r" t="t"/>
              <a:pathLst>
                <a:path extrusionOk="0" h="27" w="28">
                  <a:moveTo>
                    <a:pt x="20" y="26"/>
                  </a:moveTo>
                  <a:cubicBezTo>
                    <a:pt x="17" y="27"/>
                    <a:pt x="18" y="25"/>
                    <a:pt x="17" y="24"/>
                  </a:cubicBezTo>
                  <a:cubicBezTo>
                    <a:pt x="17" y="24"/>
                    <a:pt x="17" y="25"/>
                    <a:pt x="17" y="25"/>
                  </a:cubicBezTo>
                  <a:cubicBezTo>
                    <a:pt x="16" y="25"/>
                    <a:pt x="16" y="24"/>
                    <a:pt x="16" y="24"/>
                  </a:cubicBezTo>
                  <a:cubicBezTo>
                    <a:pt x="16" y="23"/>
                    <a:pt x="16" y="23"/>
                    <a:pt x="15" y="23"/>
                  </a:cubicBezTo>
                  <a:cubicBezTo>
                    <a:pt x="15" y="23"/>
                    <a:pt x="15" y="23"/>
                    <a:pt x="15" y="22"/>
                  </a:cubicBezTo>
                  <a:cubicBezTo>
                    <a:pt x="15" y="22"/>
                    <a:pt x="17" y="22"/>
                    <a:pt x="17" y="21"/>
                  </a:cubicBezTo>
                  <a:cubicBezTo>
                    <a:pt x="17" y="21"/>
                    <a:pt x="16" y="21"/>
                    <a:pt x="16" y="20"/>
                  </a:cubicBezTo>
                  <a:cubicBezTo>
                    <a:pt x="16" y="19"/>
                    <a:pt x="17" y="19"/>
                    <a:pt x="17" y="19"/>
                  </a:cubicBezTo>
                  <a:cubicBezTo>
                    <a:pt x="17" y="19"/>
                    <a:pt x="15" y="17"/>
                    <a:pt x="15" y="17"/>
                  </a:cubicBezTo>
                  <a:cubicBezTo>
                    <a:pt x="14" y="16"/>
                    <a:pt x="12" y="18"/>
                    <a:pt x="12" y="19"/>
                  </a:cubicBezTo>
                  <a:cubicBezTo>
                    <a:pt x="11" y="19"/>
                    <a:pt x="10" y="20"/>
                    <a:pt x="10" y="20"/>
                  </a:cubicBezTo>
                  <a:cubicBezTo>
                    <a:pt x="9" y="21"/>
                    <a:pt x="9" y="21"/>
                    <a:pt x="9" y="21"/>
                  </a:cubicBezTo>
                  <a:cubicBezTo>
                    <a:pt x="9" y="21"/>
                    <a:pt x="8" y="22"/>
                    <a:pt x="8" y="22"/>
                  </a:cubicBezTo>
                  <a:cubicBezTo>
                    <a:pt x="8" y="23"/>
                    <a:pt x="8" y="23"/>
                    <a:pt x="7" y="23"/>
                  </a:cubicBezTo>
                  <a:cubicBezTo>
                    <a:pt x="7" y="22"/>
                    <a:pt x="7" y="22"/>
                    <a:pt x="7" y="21"/>
                  </a:cubicBezTo>
                  <a:cubicBezTo>
                    <a:pt x="7" y="21"/>
                    <a:pt x="7" y="21"/>
                    <a:pt x="7" y="21"/>
                  </a:cubicBezTo>
                  <a:cubicBezTo>
                    <a:pt x="6" y="20"/>
                    <a:pt x="8" y="20"/>
                    <a:pt x="8" y="20"/>
                  </a:cubicBezTo>
                  <a:cubicBezTo>
                    <a:pt x="8" y="20"/>
                    <a:pt x="6" y="19"/>
                    <a:pt x="7" y="19"/>
                  </a:cubicBezTo>
                  <a:cubicBezTo>
                    <a:pt x="7" y="18"/>
                    <a:pt x="8" y="19"/>
                    <a:pt x="8" y="18"/>
                  </a:cubicBezTo>
                  <a:cubicBezTo>
                    <a:pt x="8" y="17"/>
                    <a:pt x="6" y="18"/>
                    <a:pt x="6" y="17"/>
                  </a:cubicBezTo>
                  <a:cubicBezTo>
                    <a:pt x="5" y="17"/>
                    <a:pt x="4" y="16"/>
                    <a:pt x="4" y="15"/>
                  </a:cubicBezTo>
                  <a:cubicBezTo>
                    <a:pt x="3" y="15"/>
                    <a:pt x="3" y="15"/>
                    <a:pt x="3" y="15"/>
                  </a:cubicBezTo>
                  <a:cubicBezTo>
                    <a:pt x="2" y="14"/>
                    <a:pt x="4" y="15"/>
                    <a:pt x="4" y="15"/>
                  </a:cubicBezTo>
                  <a:cubicBezTo>
                    <a:pt x="4" y="14"/>
                    <a:pt x="5" y="13"/>
                    <a:pt x="5" y="13"/>
                  </a:cubicBezTo>
                  <a:cubicBezTo>
                    <a:pt x="5" y="13"/>
                    <a:pt x="2" y="11"/>
                    <a:pt x="2" y="11"/>
                  </a:cubicBezTo>
                  <a:cubicBezTo>
                    <a:pt x="1" y="9"/>
                    <a:pt x="3" y="9"/>
                    <a:pt x="3" y="9"/>
                  </a:cubicBezTo>
                  <a:cubicBezTo>
                    <a:pt x="3" y="8"/>
                    <a:pt x="0" y="6"/>
                    <a:pt x="0" y="5"/>
                  </a:cubicBezTo>
                  <a:cubicBezTo>
                    <a:pt x="0" y="5"/>
                    <a:pt x="1" y="4"/>
                    <a:pt x="1" y="4"/>
                  </a:cubicBezTo>
                  <a:cubicBezTo>
                    <a:pt x="1" y="4"/>
                    <a:pt x="3" y="5"/>
                    <a:pt x="3" y="5"/>
                  </a:cubicBezTo>
                  <a:cubicBezTo>
                    <a:pt x="4" y="5"/>
                    <a:pt x="3" y="6"/>
                    <a:pt x="4" y="6"/>
                  </a:cubicBezTo>
                  <a:cubicBezTo>
                    <a:pt x="5" y="6"/>
                    <a:pt x="5" y="6"/>
                    <a:pt x="6" y="6"/>
                  </a:cubicBezTo>
                  <a:cubicBezTo>
                    <a:pt x="7" y="6"/>
                    <a:pt x="7" y="8"/>
                    <a:pt x="8" y="6"/>
                  </a:cubicBezTo>
                  <a:cubicBezTo>
                    <a:pt x="9" y="5"/>
                    <a:pt x="6" y="4"/>
                    <a:pt x="6" y="4"/>
                  </a:cubicBezTo>
                  <a:cubicBezTo>
                    <a:pt x="6" y="3"/>
                    <a:pt x="6" y="3"/>
                    <a:pt x="6" y="3"/>
                  </a:cubicBezTo>
                  <a:cubicBezTo>
                    <a:pt x="6" y="2"/>
                    <a:pt x="7" y="1"/>
                    <a:pt x="7" y="1"/>
                  </a:cubicBezTo>
                  <a:cubicBezTo>
                    <a:pt x="8" y="3"/>
                    <a:pt x="9" y="0"/>
                    <a:pt x="9" y="2"/>
                  </a:cubicBezTo>
                  <a:cubicBezTo>
                    <a:pt x="10" y="4"/>
                    <a:pt x="11" y="2"/>
                    <a:pt x="11" y="4"/>
                  </a:cubicBezTo>
                  <a:cubicBezTo>
                    <a:pt x="12" y="7"/>
                    <a:pt x="15" y="6"/>
                    <a:pt x="15" y="5"/>
                  </a:cubicBezTo>
                  <a:cubicBezTo>
                    <a:pt x="16" y="4"/>
                    <a:pt x="17" y="3"/>
                    <a:pt x="18" y="2"/>
                  </a:cubicBezTo>
                  <a:cubicBezTo>
                    <a:pt x="19" y="2"/>
                    <a:pt x="21" y="6"/>
                    <a:pt x="21" y="7"/>
                  </a:cubicBezTo>
                  <a:cubicBezTo>
                    <a:pt x="22" y="8"/>
                    <a:pt x="23" y="8"/>
                    <a:pt x="23" y="10"/>
                  </a:cubicBezTo>
                  <a:cubicBezTo>
                    <a:pt x="23" y="11"/>
                    <a:pt x="27" y="10"/>
                    <a:pt x="28" y="12"/>
                  </a:cubicBezTo>
                  <a:cubicBezTo>
                    <a:pt x="28" y="14"/>
                    <a:pt x="27" y="11"/>
                    <a:pt x="24" y="12"/>
                  </a:cubicBezTo>
                  <a:cubicBezTo>
                    <a:pt x="22" y="14"/>
                    <a:pt x="24" y="16"/>
                    <a:pt x="22" y="17"/>
                  </a:cubicBezTo>
                  <a:cubicBezTo>
                    <a:pt x="21" y="18"/>
                    <a:pt x="23" y="19"/>
                    <a:pt x="22" y="20"/>
                  </a:cubicBezTo>
                  <a:cubicBezTo>
                    <a:pt x="21" y="20"/>
                    <a:pt x="22" y="21"/>
                    <a:pt x="21" y="22"/>
                  </a:cubicBezTo>
                  <a:cubicBezTo>
                    <a:pt x="21" y="22"/>
                    <a:pt x="21" y="18"/>
                    <a:pt x="20" y="22"/>
                  </a:cubicBezTo>
                  <a:cubicBezTo>
                    <a:pt x="19" y="24"/>
                    <a:pt x="19" y="25"/>
                    <a:pt x="20" y="2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69" name="Google Shape;269;p43"/>
            <p:cNvSpPr/>
            <p:nvPr/>
          </p:nvSpPr>
          <p:spPr>
            <a:xfrm>
              <a:off x="6828378" y="3292917"/>
              <a:ext cx="36257" cy="30531"/>
            </a:xfrm>
            <a:custGeom>
              <a:rect b="b" l="l" r="r" t="t"/>
              <a:pathLst>
                <a:path extrusionOk="0" h="7" w="8">
                  <a:moveTo>
                    <a:pt x="0" y="1"/>
                  </a:moveTo>
                  <a:cubicBezTo>
                    <a:pt x="1" y="1"/>
                    <a:pt x="1" y="0"/>
                    <a:pt x="2" y="0"/>
                  </a:cubicBezTo>
                  <a:cubicBezTo>
                    <a:pt x="3" y="1"/>
                    <a:pt x="2" y="2"/>
                    <a:pt x="3" y="2"/>
                  </a:cubicBezTo>
                  <a:cubicBezTo>
                    <a:pt x="4" y="1"/>
                    <a:pt x="3" y="2"/>
                    <a:pt x="4" y="2"/>
                  </a:cubicBezTo>
                  <a:cubicBezTo>
                    <a:pt x="4" y="2"/>
                    <a:pt x="5" y="2"/>
                    <a:pt x="5" y="2"/>
                  </a:cubicBezTo>
                  <a:cubicBezTo>
                    <a:pt x="6" y="2"/>
                    <a:pt x="5" y="3"/>
                    <a:pt x="6" y="3"/>
                  </a:cubicBezTo>
                  <a:cubicBezTo>
                    <a:pt x="6" y="3"/>
                    <a:pt x="7" y="4"/>
                    <a:pt x="7" y="4"/>
                  </a:cubicBezTo>
                  <a:cubicBezTo>
                    <a:pt x="7" y="5"/>
                    <a:pt x="7" y="6"/>
                    <a:pt x="8" y="7"/>
                  </a:cubicBezTo>
                  <a:cubicBezTo>
                    <a:pt x="7" y="7"/>
                    <a:pt x="7" y="7"/>
                    <a:pt x="6" y="7"/>
                  </a:cubicBezTo>
                  <a:cubicBezTo>
                    <a:pt x="3" y="6"/>
                    <a:pt x="2" y="3"/>
                    <a:pt x="0"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70" name="Google Shape;270;p43"/>
            <p:cNvSpPr/>
            <p:nvPr/>
          </p:nvSpPr>
          <p:spPr>
            <a:xfrm>
              <a:off x="6797845" y="3241397"/>
              <a:ext cx="76329" cy="82053"/>
            </a:xfrm>
            <a:custGeom>
              <a:rect b="b" l="l" r="r" t="t"/>
              <a:pathLst>
                <a:path extrusionOk="0" h="18" w="17">
                  <a:moveTo>
                    <a:pt x="16" y="18"/>
                  </a:moveTo>
                  <a:cubicBezTo>
                    <a:pt x="16" y="17"/>
                    <a:pt x="16" y="17"/>
                    <a:pt x="16" y="16"/>
                  </a:cubicBezTo>
                  <a:cubicBezTo>
                    <a:pt x="16" y="16"/>
                    <a:pt x="16" y="16"/>
                    <a:pt x="16" y="16"/>
                  </a:cubicBezTo>
                  <a:cubicBezTo>
                    <a:pt x="15" y="15"/>
                    <a:pt x="17" y="15"/>
                    <a:pt x="17" y="15"/>
                  </a:cubicBezTo>
                  <a:cubicBezTo>
                    <a:pt x="17" y="15"/>
                    <a:pt x="15" y="14"/>
                    <a:pt x="16" y="14"/>
                  </a:cubicBezTo>
                  <a:cubicBezTo>
                    <a:pt x="16" y="13"/>
                    <a:pt x="17" y="14"/>
                    <a:pt x="17" y="13"/>
                  </a:cubicBezTo>
                  <a:cubicBezTo>
                    <a:pt x="17" y="12"/>
                    <a:pt x="15" y="13"/>
                    <a:pt x="15" y="12"/>
                  </a:cubicBezTo>
                  <a:cubicBezTo>
                    <a:pt x="14" y="12"/>
                    <a:pt x="13" y="11"/>
                    <a:pt x="13" y="10"/>
                  </a:cubicBezTo>
                  <a:cubicBezTo>
                    <a:pt x="12" y="10"/>
                    <a:pt x="12" y="10"/>
                    <a:pt x="12" y="10"/>
                  </a:cubicBezTo>
                  <a:cubicBezTo>
                    <a:pt x="11" y="9"/>
                    <a:pt x="13" y="10"/>
                    <a:pt x="13" y="10"/>
                  </a:cubicBezTo>
                  <a:cubicBezTo>
                    <a:pt x="13" y="9"/>
                    <a:pt x="14" y="8"/>
                    <a:pt x="14" y="8"/>
                  </a:cubicBezTo>
                  <a:cubicBezTo>
                    <a:pt x="14" y="8"/>
                    <a:pt x="11" y="6"/>
                    <a:pt x="11" y="6"/>
                  </a:cubicBezTo>
                  <a:cubicBezTo>
                    <a:pt x="10" y="4"/>
                    <a:pt x="12" y="4"/>
                    <a:pt x="12" y="4"/>
                  </a:cubicBezTo>
                  <a:cubicBezTo>
                    <a:pt x="12" y="3"/>
                    <a:pt x="9" y="1"/>
                    <a:pt x="9" y="0"/>
                  </a:cubicBezTo>
                  <a:cubicBezTo>
                    <a:pt x="8" y="0"/>
                    <a:pt x="8" y="1"/>
                    <a:pt x="8" y="1"/>
                  </a:cubicBezTo>
                  <a:cubicBezTo>
                    <a:pt x="8" y="1"/>
                    <a:pt x="5" y="1"/>
                    <a:pt x="5" y="1"/>
                  </a:cubicBezTo>
                  <a:cubicBezTo>
                    <a:pt x="5" y="1"/>
                    <a:pt x="5" y="1"/>
                    <a:pt x="4" y="1"/>
                  </a:cubicBezTo>
                  <a:cubicBezTo>
                    <a:pt x="3" y="1"/>
                    <a:pt x="2" y="2"/>
                    <a:pt x="1" y="2"/>
                  </a:cubicBezTo>
                  <a:cubicBezTo>
                    <a:pt x="1" y="2"/>
                    <a:pt x="1" y="2"/>
                    <a:pt x="1" y="2"/>
                  </a:cubicBezTo>
                  <a:cubicBezTo>
                    <a:pt x="1" y="2"/>
                    <a:pt x="0" y="2"/>
                    <a:pt x="1" y="2"/>
                  </a:cubicBezTo>
                  <a:cubicBezTo>
                    <a:pt x="1" y="3"/>
                    <a:pt x="2" y="4"/>
                    <a:pt x="2" y="5"/>
                  </a:cubicBezTo>
                  <a:cubicBezTo>
                    <a:pt x="2" y="6"/>
                    <a:pt x="1" y="6"/>
                    <a:pt x="1" y="7"/>
                  </a:cubicBezTo>
                  <a:cubicBezTo>
                    <a:pt x="1" y="8"/>
                    <a:pt x="2" y="8"/>
                    <a:pt x="2" y="8"/>
                  </a:cubicBezTo>
                  <a:cubicBezTo>
                    <a:pt x="2" y="9"/>
                    <a:pt x="1" y="9"/>
                    <a:pt x="1" y="9"/>
                  </a:cubicBezTo>
                  <a:cubicBezTo>
                    <a:pt x="3" y="10"/>
                    <a:pt x="5" y="9"/>
                    <a:pt x="6" y="10"/>
                  </a:cubicBezTo>
                  <a:cubicBezTo>
                    <a:pt x="7" y="11"/>
                    <a:pt x="7" y="11"/>
                    <a:pt x="7" y="12"/>
                  </a:cubicBezTo>
                  <a:cubicBezTo>
                    <a:pt x="8" y="12"/>
                    <a:pt x="8" y="11"/>
                    <a:pt x="9" y="11"/>
                  </a:cubicBezTo>
                  <a:cubicBezTo>
                    <a:pt x="10" y="12"/>
                    <a:pt x="9" y="13"/>
                    <a:pt x="10" y="13"/>
                  </a:cubicBezTo>
                  <a:cubicBezTo>
                    <a:pt x="11" y="12"/>
                    <a:pt x="10" y="13"/>
                    <a:pt x="11" y="13"/>
                  </a:cubicBezTo>
                  <a:cubicBezTo>
                    <a:pt x="11" y="13"/>
                    <a:pt x="12" y="13"/>
                    <a:pt x="12" y="13"/>
                  </a:cubicBezTo>
                  <a:cubicBezTo>
                    <a:pt x="13" y="13"/>
                    <a:pt x="12" y="14"/>
                    <a:pt x="13" y="14"/>
                  </a:cubicBezTo>
                  <a:cubicBezTo>
                    <a:pt x="13" y="14"/>
                    <a:pt x="14" y="15"/>
                    <a:pt x="14" y="15"/>
                  </a:cubicBezTo>
                  <a:cubicBezTo>
                    <a:pt x="14" y="16"/>
                    <a:pt x="14" y="17"/>
                    <a:pt x="15" y="18"/>
                  </a:cubicBezTo>
                  <a:cubicBezTo>
                    <a:pt x="15" y="18"/>
                    <a:pt x="15" y="17"/>
                    <a:pt x="16" y="17"/>
                  </a:cubicBezTo>
                  <a:cubicBezTo>
                    <a:pt x="16" y="17"/>
                    <a:pt x="16" y="18"/>
                    <a:pt x="16" y="1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71" name="Google Shape;271;p43"/>
            <p:cNvSpPr/>
            <p:nvPr/>
          </p:nvSpPr>
          <p:spPr>
            <a:xfrm>
              <a:off x="6715791" y="3170792"/>
              <a:ext cx="162199" cy="85871"/>
            </a:xfrm>
            <a:custGeom>
              <a:rect b="b" l="l" r="r" t="t"/>
              <a:pathLst>
                <a:path extrusionOk="0" h="19" w="36">
                  <a:moveTo>
                    <a:pt x="19" y="18"/>
                  </a:moveTo>
                  <a:cubicBezTo>
                    <a:pt x="20" y="18"/>
                    <a:pt x="21" y="17"/>
                    <a:pt x="22" y="17"/>
                  </a:cubicBezTo>
                  <a:cubicBezTo>
                    <a:pt x="23" y="17"/>
                    <a:pt x="23" y="17"/>
                    <a:pt x="23" y="17"/>
                  </a:cubicBezTo>
                  <a:cubicBezTo>
                    <a:pt x="23" y="17"/>
                    <a:pt x="26" y="17"/>
                    <a:pt x="26" y="17"/>
                  </a:cubicBezTo>
                  <a:cubicBezTo>
                    <a:pt x="26" y="17"/>
                    <a:pt x="26" y="16"/>
                    <a:pt x="27" y="16"/>
                  </a:cubicBezTo>
                  <a:cubicBezTo>
                    <a:pt x="27" y="16"/>
                    <a:pt x="28" y="15"/>
                    <a:pt x="28" y="15"/>
                  </a:cubicBezTo>
                  <a:cubicBezTo>
                    <a:pt x="28" y="15"/>
                    <a:pt x="30" y="16"/>
                    <a:pt x="30" y="16"/>
                  </a:cubicBezTo>
                  <a:cubicBezTo>
                    <a:pt x="31" y="16"/>
                    <a:pt x="30" y="17"/>
                    <a:pt x="31" y="17"/>
                  </a:cubicBezTo>
                  <a:cubicBezTo>
                    <a:pt x="32" y="17"/>
                    <a:pt x="32" y="17"/>
                    <a:pt x="33" y="17"/>
                  </a:cubicBezTo>
                  <a:cubicBezTo>
                    <a:pt x="34" y="17"/>
                    <a:pt x="34" y="19"/>
                    <a:pt x="35" y="17"/>
                  </a:cubicBezTo>
                  <a:cubicBezTo>
                    <a:pt x="36" y="16"/>
                    <a:pt x="33" y="15"/>
                    <a:pt x="33" y="15"/>
                  </a:cubicBezTo>
                  <a:cubicBezTo>
                    <a:pt x="33" y="14"/>
                    <a:pt x="33" y="14"/>
                    <a:pt x="33" y="14"/>
                  </a:cubicBezTo>
                  <a:cubicBezTo>
                    <a:pt x="33" y="13"/>
                    <a:pt x="34" y="12"/>
                    <a:pt x="34" y="12"/>
                  </a:cubicBezTo>
                  <a:cubicBezTo>
                    <a:pt x="31" y="11"/>
                    <a:pt x="31" y="11"/>
                    <a:pt x="30" y="10"/>
                  </a:cubicBezTo>
                  <a:cubicBezTo>
                    <a:pt x="29" y="9"/>
                    <a:pt x="32" y="7"/>
                    <a:pt x="30" y="7"/>
                  </a:cubicBezTo>
                  <a:cubicBezTo>
                    <a:pt x="28" y="7"/>
                    <a:pt x="28" y="6"/>
                    <a:pt x="27" y="6"/>
                  </a:cubicBezTo>
                  <a:cubicBezTo>
                    <a:pt x="26" y="5"/>
                    <a:pt x="26" y="7"/>
                    <a:pt x="24" y="6"/>
                  </a:cubicBezTo>
                  <a:cubicBezTo>
                    <a:pt x="23" y="5"/>
                    <a:pt x="22" y="8"/>
                    <a:pt x="20" y="7"/>
                  </a:cubicBezTo>
                  <a:cubicBezTo>
                    <a:pt x="19" y="6"/>
                    <a:pt x="22" y="6"/>
                    <a:pt x="19" y="5"/>
                  </a:cubicBezTo>
                  <a:cubicBezTo>
                    <a:pt x="16" y="4"/>
                    <a:pt x="16" y="3"/>
                    <a:pt x="15" y="3"/>
                  </a:cubicBezTo>
                  <a:cubicBezTo>
                    <a:pt x="14" y="3"/>
                    <a:pt x="13" y="1"/>
                    <a:pt x="11" y="2"/>
                  </a:cubicBezTo>
                  <a:cubicBezTo>
                    <a:pt x="8" y="4"/>
                    <a:pt x="9" y="2"/>
                    <a:pt x="7" y="2"/>
                  </a:cubicBezTo>
                  <a:cubicBezTo>
                    <a:pt x="5" y="2"/>
                    <a:pt x="5" y="0"/>
                    <a:pt x="4" y="0"/>
                  </a:cubicBezTo>
                  <a:cubicBezTo>
                    <a:pt x="3" y="0"/>
                    <a:pt x="1" y="0"/>
                    <a:pt x="0" y="1"/>
                  </a:cubicBezTo>
                  <a:cubicBezTo>
                    <a:pt x="4" y="4"/>
                    <a:pt x="5" y="3"/>
                    <a:pt x="6" y="5"/>
                  </a:cubicBezTo>
                  <a:cubicBezTo>
                    <a:pt x="7" y="7"/>
                    <a:pt x="8" y="4"/>
                    <a:pt x="9" y="9"/>
                  </a:cubicBezTo>
                  <a:cubicBezTo>
                    <a:pt x="10" y="14"/>
                    <a:pt x="9" y="14"/>
                    <a:pt x="8" y="15"/>
                  </a:cubicBezTo>
                  <a:cubicBezTo>
                    <a:pt x="10" y="16"/>
                    <a:pt x="9" y="15"/>
                    <a:pt x="11" y="15"/>
                  </a:cubicBezTo>
                  <a:cubicBezTo>
                    <a:pt x="11" y="15"/>
                    <a:pt x="13" y="16"/>
                    <a:pt x="13" y="15"/>
                  </a:cubicBezTo>
                  <a:cubicBezTo>
                    <a:pt x="13" y="15"/>
                    <a:pt x="14" y="14"/>
                    <a:pt x="14" y="14"/>
                  </a:cubicBezTo>
                  <a:cubicBezTo>
                    <a:pt x="14" y="14"/>
                    <a:pt x="15" y="14"/>
                    <a:pt x="17" y="16"/>
                  </a:cubicBezTo>
                  <a:cubicBezTo>
                    <a:pt x="17" y="16"/>
                    <a:pt x="17" y="16"/>
                    <a:pt x="17" y="16"/>
                  </a:cubicBezTo>
                  <a:cubicBezTo>
                    <a:pt x="17" y="17"/>
                    <a:pt x="17" y="17"/>
                    <a:pt x="17" y="17"/>
                  </a:cubicBezTo>
                  <a:cubicBezTo>
                    <a:pt x="18" y="18"/>
                    <a:pt x="18" y="17"/>
                    <a:pt x="19" y="17"/>
                  </a:cubicBezTo>
                  <a:cubicBezTo>
                    <a:pt x="19" y="17"/>
                    <a:pt x="19" y="18"/>
                    <a:pt x="19" y="1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72" name="Google Shape;272;p43"/>
            <p:cNvSpPr/>
            <p:nvPr/>
          </p:nvSpPr>
          <p:spPr>
            <a:xfrm>
              <a:off x="6860816" y="2749072"/>
              <a:ext cx="969379" cy="520946"/>
            </a:xfrm>
            <a:custGeom>
              <a:rect b="b" l="l" r="r" t="t"/>
              <a:pathLst>
                <a:path extrusionOk="0" h="115" w="215">
                  <a:moveTo>
                    <a:pt x="130" y="102"/>
                  </a:moveTo>
                  <a:cubicBezTo>
                    <a:pt x="129" y="103"/>
                    <a:pt x="129" y="103"/>
                    <a:pt x="129" y="103"/>
                  </a:cubicBezTo>
                  <a:cubicBezTo>
                    <a:pt x="128" y="103"/>
                    <a:pt x="129" y="104"/>
                    <a:pt x="128" y="104"/>
                  </a:cubicBezTo>
                  <a:cubicBezTo>
                    <a:pt x="127" y="104"/>
                    <a:pt x="128" y="103"/>
                    <a:pt x="127" y="104"/>
                  </a:cubicBezTo>
                  <a:cubicBezTo>
                    <a:pt x="125" y="105"/>
                    <a:pt x="124" y="106"/>
                    <a:pt x="123" y="107"/>
                  </a:cubicBezTo>
                  <a:cubicBezTo>
                    <a:pt x="122" y="108"/>
                    <a:pt x="122" y="108"/>
                    <a:pt x="121" y="108"/>
                  </a:cubicBezTo>
                  <a:cubicBezTo>
                    <a:pt x="119" y="109"/>
                    <a:pt x="120" y="110"/>
                    <a:pt x="119" y="110"/>
                  </a:cubicBezTo>
                  <a:cubicBezTo>
                    <a:pt x="118" y="111"/>
                    <a:pt x="117" y="112"/>
                    <a:pt x="117" y="113"/>
                  </a:cubicBezTo>
                  <a:cubicBezTo>
                    <a:pt x="118" y="114"/>
                    <a:pt x="117" y="115"/>
                    <a:pt x="116" y="114"/>
                  </a:cubicBezTo>
                  <a:cubicBezTo>
                    <a:pt x="116" y="114"/>
                    <a:pt x="114" y="113"/>
                    <a:pt x="114" y="113"/>
                  </a:cubicBezTo>
                  <a:cubicBezTo>
                    <a:pt x="114" y="113"/>
                    <a:pt x="115" y="111"/>
                    <a:pt x="115" y="111"/>
                  </a:cubicBezTo>
                  <a:cubicBezTo>
                    <a:pt x="115" y="111"/>
                    <a:pt x="115" y="112"/>
                    <a:pt x="114" y="111"/>
                  </a:cubicBezTo>
                  <a:cubicBezTo>
                    <a:pt x="114" y="110"/>
                    <a:pt x="114" y="110"/>
                    <a:pt x="110" y="110"/>
                  </a:cubicBezTo>
                  <a:cubicBezTo>
                    <a:pt x="107" y="111"/>
                    <a:pt x="107" y="110"/>
                    <a:pt x="107" y="108"/>
                  </a:cubicBezTo>
                  <a:cubicBezTo>
                    <a:pt x="107" y="106"/>
                    <a:pt x="107" y="104"/>
                    <a:pt x="106" y="104"/>
                  </a:cubicBezTo>
                  <a:cubicBezTo>
                    <a:pt x="106" y="104"/>
                    <a:pt x="104" y="104"/>
                    <a:pt x="104" y="104"/>
                  </a:cubicBezTo>
                  <a:cubicBezTo>
                    <a:pt x="104" y="104"/>
                    <a:pt x="104" y="103"/>
                    <a:pt x="104" y="101"/>
                  </a:cubicBezTo>
                  <a:cubicBezTo>
                    <a:pt x="105" y="98"/>
                    <a:pt x="105" y="96"/>
                    <a:pt x="104" y="98"/>
                  </a:cubicBezTo>
                  <a:cubicBezTo>
                    <a:pt x="102" y="99"/>
                    <a:pt x="103" y="95"/>
                    <a:pt x="101" y="94"/>
                  </a:cubicBezTo>
                  <a:cubicBezTo>
                    <a:pt x="99" y="93"/>
                    <a:pt x="99" y="91"/>
                    <a:pt x="97" y="92"/>
                  </a:cubicBezTo>
                  <a:cubicBezTo>
                    <a:pt x="94" y="94"/>
                    <a:pt x="92" y="92"/>
                    <a:pt x="87" y="93"/>
                  </a:cubicBezTo>
                  <a:cubicBezTo>
                    <a:pt x="83" y="94"/>
                    <a:pt x="83" y="94"/>
                    <a:pt x="81" y="92"/>
                  </a:cubicBezTo>
                  <a:cubicBezTo>
                    <a:pt x="80" y="90"/>
                    <a:pt x="79" y="89"/>
                    <a:pt x="79" y="88"/>
                  </a:cubicBezTo>
                  <a:cubicBezTo>
                    <a:pt x="78" y="88"/>
                    <a:pt x="79" y="87"/>
                    <a:pt x="79" y="87"/>
                  </a:cubicBezTo>
                  <a:cubicBezTo>
                    <a:pt x="78" y="84"/>
                    <a:pt x="79" y="87"/>
                    <a:pt x="83" y="82"/>
                  </a:cubicBezTo>
                  <a:cubicBezTo>
                    <a:pt x="82" y="79"/>
                    <a:pt x="80" y="83"/>
                    <a:pt x="80" y="80"/>
                  </a:cubicBezTo>
                  <a:cubicBezTo>
                    <a:pt x="80" y="77"/>
                    <a:pt x="79" y="78"/>
                    <a:pt x="78" y="75"/>
                  </a:cubicBezTo>
                  <a:cubicBezTo>
                    <a:pt x="77" y="72"/>
                    <a:pt x="80" y="75"/>
                    <a:pt x="80" y="73"/>
                  </a:cubicBezTo>
                  <a:cubicBezTo>
                    <a:pt x="80" y="71"/>
                    <a:pt x="81" y="73"/>
                    <a:pt x="81" y="69"/>
                  </a:cubicBezTo>
                  <a:cubicBezTo>
                    <a:pt x="81" y="68"/>
                    <a:pt x="79" y="69"/>
                    <a:pt x="79" y="70"/>
                  </a:cubicBezTo>
                  <a:cubicBezTo>
                    <a:pt x="78" y="72"/>
                    <a:pt x="76" y="72"/>
                    <a:pt x="77" y="70"/>
                  </a:cubicBezTo>
                  <a:cubicBezTo>
                    <a:pt x="78" y="68"/>
                    <a:pt x="76" y="69"/>
                    <a:pt x="73" y="70"/>
                  </a:cubicBezTo>
                  <a:cubicBezTo>
                    <a:pt x="70" y="72"/>
                    <a:pt x="74" y="71"/>
                    <a:pt x="73" y="73"/>
                  </a:cubicBezTo>
                  <a:cubicBezTo>
                    <a:pt x="72" y="75"/>
                    <a:pt x="71" y="72"/>
                    <a:pt x="70" y="73"/>
                  </a:cubicBezTo>
                  <a:cubicBezTo>
                    <a:pt x="69" y="73"/>
                    <a:pt x="71" y="74"/>
                    <a:pt x="70" y="75"/>
                  </a:cubicBezTo>
                  <a:cubicBezTo>
                    <a:pt x="68" y="76"/>
                    <a:pt x="67" y="73"/>
                    <a:pt x="65" y="78"/>
                  </a:cubicBezTo>
                  <a:cubicBezTo>
                    <a:pt x="64" y="78"/>
                    <a:pt x="55" y="81"/>
                    <a:pt x="53" y="82"/>
                  </a:cubicBezTo>
                  <a:cubicBezTo>
                    <a:pt x="51" y="82"/>
                    <a:pt x="52" y="82"/>
                    <a:pt x="52" y="85"/>
                  </a:cubicBezTo>
                  <a:cubicBezTo>
                    <a:pt x="52" y="87"/>
                    <a:pt x="52" y="109"/>
                    <a:pt x="52" y="109"/>
                  </a:cubicBezTo>
                  <a:cubicBezTo>
                    <a:pt x="50" y="109"/>
                    <a:pt x="49" y="110"/>
                    <a:pt x="49" y="109"/>
                  </a:cubicBezTo>
                  <a:cubicBezTo>
                    <a:pt x="46" y="105"/>
                    <a:pt x="47" y="105"/>
                    <a:pt x="45" y="104"/>
                  </a:cubicBezTo>
                  <a:cubicBezTo>
                    <a:pt x="44" y="103"/>
                    <a:pt x="43" y="101"/>
                    <a:pt x="41" y="102"/>
                  </a:cubicBezTo>
                  <a:cubicBezTo>
                    <a:pt x="39" y="102"/>
                    <a:pt x="37" y="103"/>
                    <a:pt x="36" y="104"/>
                  </a:cubicBezTo>
                  <a:cubicBezTo>
                    <a:pt x="34" y="105"/>
                    <a:pt x="33" y="106"/>
                    <a:pt x="33" y="106"/>
                  </a:cubicBezTo>
                  <a:cubicBezTo>
                    <a:pt x="32" y="101"/>
                    <a:pt x="37" y="101"/>
                    <a:pt x="34" y="99"/>
                  </a:cubicBezTo>
                  <a:cubicBezTo>
                    <a:pt x="32" y="96"/>
                    <a:pt x="31" y="99"/>
                    <a:pt x="30" y="97"/>
                  </a:cubicBezTo>
                  <a:cubicBezTo>
                    <a:pt x="29" y="95"/>
                    <a:pt x="27" y="97"/>
                    <a:pt x="27" y="95"/>
                  </a:cubicBezTo>
                  <a:cubicBezTo>
                    <a:pt x="27" y="95"/>
                    <a:pt x="26" y="88"/>
                    <a:pt x="24" y="88"/>
                  </a:cubicBezTo>
                  <a:cubicBezTo>
                    <a:pt x="21" y="88"/>
                    <a:pt x="20" y="86"/>
                    <a:pt x="23" y="85"/>
                  </a:cubicBezTo>
                  <a:cubicBezTo>
                    <a:pt x="27" y="85"/>
                    <a:pt x="24" y="87"/>
                    <a:pt x="28" y="86"/>
                  </a:cubicBezTo>
                  <a:cubicBezTo>
                    <a:pt x="31" y="86"/>
                    <a:pt x="23" y="83"/>
                    <a:pt x="26" y="82"/>
                  </a:cubicBezTo>
                  <a:cubicBezTo>
                    <a:pt x="29" y="81"/>
                    <a:pt x="26" y="81"/>
                    <a:pt x="28" y="80"/>
                  </a:cubicBezTo>
                  <a:cubicBezTo>
                    <a:pt x="30" y="78"/>
                    <a:pt x="29" y="80"/>
                    <a:pt x="32" y="80"/>
                  </a:cubicBezTo>
                  <a:cubicBezTo>
                    <a:pt x="34" y="79"/>
                    <a:pt x="39" y="81"/>
                    <a:pt x="36" y="79"/>
                  </a:cubicBezTo>
                  <a:cubicBezTo>
                    <a:pt x="34" y="77"/>
                    <a:pt x="38" y="74"/>
                    <a:pt x="37" y="72"/>
                  </a:cubicBezTo>
                  <a:cubicBezTo>
                    <a:pt x="36" y="71"/>
                    <a:pt x="37" y="70"/>
                    <a:pt x="37" y="69"/>
                  </a:cubicBezTo>
                  <a:cubicBezTo>
                    <a:pt x="36" y="68"/>
                    <a:pt x="34" y="67"/>
                    <a:pt x="33" y="68"/>
                  </a:cubicBezTo>
                  <a:cubicBezTo>
                    <a:pt x="32" y="70"/>
                    <a:pt x="32" y="69"/>
                    <a:pt x="29" y="68"/>
                  </a:cubicBezTo>
                  <a:cubicBezTo>
                    <a:pt x="27" y="66"/>
                    <a:pt x="25" y="67"/>
                    <a:pt x="21" y="70"/>
                  </a:cubicBezTo>
                  <a:cubicBezTo>
                    <a:pt x="18" y="73"/>
                    <a:pt x="18" y="70"/>
                    <a:pt x="16" y="72"/>
                  </a:cubicBezTo>
                  <a:cubicBezTo>
                    <a:pt x="15" y="75"/>
                    <a:pt x="14" y="74"/>
                    <a:pt x="14" y="75"/>
                  </a:cubicBezTo>
                  <a:cubicBezTo>
                    <a:pt x="14" y="74"/>
                    <a:pt x="14" y="75"/>
                    <a:pt x="15" y="72"/>
                  </a:cubicBezTo>
                  <a:cubicBezTo>
                    <a:pt x="10" y="69"/>
                    <a:pt x="18" y="71"/>
                    <a:pt x="13" y="66"/>
                  </a:cubicBezTo>
                  <a:cubicBezTo>
                    <a:pt x="9" y="61"/>
                    <a:pt x="9" y="61"/>
                    <a:pt x="7" y="62"/>
                  </a:cubicBezTo>
                  <a:cubicBezTo>
                    <a:pt x="5" y="62"/>
                    <a:pt x="7" y="59"/>
                    <a:pt x="4" y="57"/>
                  </a:cubicBezTo>
                  <a:cubicBezTo>
                    <a:pt x="0" y="56"/>
                    <a:pt x="6" y="52"/>
                    <a:pt x="4" y="49"/>
                  </a:cubicBezTo>
                  <a:cubicBezTo>
                    <a:pt x="2" y="47"/>
                    <a:pt x="7" y="40"/>
                    <a:pt x="9" y="42"/>
                  </a:cubicBezTo>
                  <a:cubicBezTo>
                    <a:pt x="13" y="48"/>
                    <a:pt x="14" y="46"/>
                    <a:pt x="14" y="42"/>
                  </a:cubicBezTo>
                  <a:cubicBezTo>
                    <a:pt x="14" y="38"/>
                    <a:pt x="21" y="36"/>
                    <a:pt x="24" y="33"/>
                  </a:cubicBezTo>
                  <a:cubicBezTo>
                    <a:pt x="26" y="29"/>
                    <a:pt x="27" y="35"/>
                    <a:pt x="30" y="32"/>
                  </a:cubicBezTo>
                  <a:cubicBezTo>
                    <a:pt x="34" y="30"/>
                    <a:pt x="33" y="33"/>
                    <a:pt x="38" y="34"/>
                  </a:cubicBezTo>
                  <a:cubicBezTo>
                    <a:pt x="43" y="34"/>
                    <a:pt x="48" y="43"/>
                    <a:pt x="52" y="40"/>
                  </a:cubicBezTo>
                  <a:cubicBezTo>
                    <a:pt x="54" y="37"/>
                    <a:pt x="55" y="35"/>
                    <a:pt x="58" y="37"/>
                  </a:cubicBezTo>
                  <a:cubicBezTo>
                    <a:pt x="61" y="39"/>
                    <a:pt x="61" y="34"/>
                    <a:pt x="67" y="39"/>
                  </a:cubicBezTo>
                  <a:cubicBezTo>
                    <a:pt x="73" y="43"/>
                    <a:pt x="70" y="36"/>
                    <a:pt x="74" y="39"/>
                  </a:cubicBezTo>
                  <a:cubicBezTo>
                    <a:pt x="79" y="42"/>
                    <a:pt x="84" y="35"/>
                    <a:pt x="78" y="33"/>
                  </a:cubicBezTo>
                  <a:cubicBezTo>
                    <a:pt x="67" y="28"/>
                    <a:pt x="81" y="29"/>
                    <a:pt x="77" y="25"/>
                  </a:cubicBezTo>
                  <a:cubicBezTo>
                    <a:pt x="73" y="22"/>
                    <a:pt x="87" y="22"/>
                    <a:pt x="82" y="20"/>
                  </a:cubicBezTo>
                  <a:cubicBezTo>
                    <a:pt x="77" y="18"/>
                    <a:pt x="75" y="13"/>
                    <a:pt x="81" y="13"/>
                  </a:cubicBezTo>
                  <a:cubicBezTo>
                    <a:pt x="87" y="13"/>
                    <a:pt x="107" y="9"/>
                    <a:pt x="112" y="6"/>
                  </a:cubicBezTo>
                  <a:cubicBezTo>
                    <a:pt x="118" y="4"/>
                    <a:pt x="119" y="0"/>
                    <a:pt x="123" y="3"/>
                  </a:cubicBezTo>
                  <a:cubicBezTo>
                    <a:pt x="126" y="5"/>
                    <a:pt x="128" y="0"/>
                    <a:pt x="130" y="7"/>
                  </a:cubicBezTo>
                  <a:cubicBezTo>
                    <a:pt x="132" y="15"/>
                    <a:pt x="135" y="10"/>
                    <a:pt x="139" y="12"/>
                  </a:cubicBezTo>
                  <a:cubicBezTo>
                    <a:pt x="143" y="14"/>
                    <a:pt x="146" y="12"/>
                    <a:pt x="143" y="15"/>
                  </a:cubicBezTo>
                  <a:cubicBezTo>
                    <a:pt x="140" y="18"/>
                    <a:pt x="146" y="18"/>
                    <a:pt x="154" y="13"/>
                  </a:cubicBezTo>
                  <a:cubicBezTo>
                    <a:pt x="162" y="7"/>
                    <a:pt x="161" y="11"/>
                    <a:pt x="159" y="13"/>
                  </a:cubicBezTo>
                  <a:cubicBezTo>
                    <a:pt x="157" y="15"/>
                    <a:pt x="165" y="16"/>
                    <a:pt x="172" y="29"/>
                  </a:cubicBezTo>
                  <a:cubicBezTo>
                    <a:pt x="181" y="48"/>
                    <a:pt x="177" y="31"/>
                    <a:pt x="183" y="36"/>
                  </a:cubicBezTo>
                  <a:cubicBezTo>
                    <a:pt x="190" y="42"/>
                    <a:pt x="193" y="34"/>
                    <a:pt x="199" y="40"/>
                  </a:cubicBezTo>
                  <a:cubicBezTo>
                    <a:pt x="204" y="47"/>
                    <a:pt x="206" y="51"/>
                    <a:pt x="211" y="47"/>
                  </a:cubicBezTo>
                  <a:cubicBezTo>
                    <a:pt x="215" y="44"/>
                    <a:pt x="210" y="48"/>
                    <a:pt x="215" y="52"/>
                  </a:cubicBezTo>
                  <a:cubicBezTo>
                    <a:pt x="209" y="51"/>
                    <a:pt x="215" y="55"/>
                    <a:pt x="210" y="56"/>
                  </a:cubicBezTo>
                  <a:cubicBezTo>
                    <a:pt x="204" y="58"/>
                    <a:pt x="205" y="62"/>
                    <a:pt x="206" y="64"/>
                  </a:cubicBezTo>
                  <a:cubicBezTo>
                    <a:pt x="207" y="66"/>
                    <a:pt x="206" y="67"/>
                    <a:pt x="203" y="68"/>
                  </a:cubicBezTo>
                  <a:cubicBezTo>
                    <a:pt x="201" y="69"/>
                    <a:pt x="202" y="67"/>
                    <a:pt x="199" y="68"/>
                  </a:cubicBezTo>
                  <a:cubicBezTo>
                    <a:pt x="196" y="68"/>
                    <a:pt x="193" y="64"/>
                    <a:pt x="192" y="67"/>
                  </a:cubicBezTo>
                  <a:cubicBezTo>
                    <a:pt x="192" y="69"/>
                    <a:pt x="191" y="75"/>
                    <a:pt x="189" y="77"/>
                  </a:cubicBezTo>
                  <a:cubicBezTo>
                    <a:pt x="188" y="79"/>
                    <a:pt x="191" y="78"/>
                    <a:pt x="191" y="80"/>
                  </a:cubicBezTo>
                  <a:cubicBezTo>
                    <a:pt x="190" y="82"/>
                    <a:pt x="188" y="81"/>
                    <a:pt x="186" y="80"/>
                  </a:cubicBezTo>
                  <a:cubicBezTo>
                    <a:pt x="185" y="80"/>
                    <a:pt x="181" y="81"/>
                    <a:pt x="178" y="82"/>
                  </a:cubicBezTo>
                  <a:cubicBezTo>
                    <a:pt x="173" y="83"/>
                    <a:pt x="180" y="83"/>
                    <a:pt x="179" y="85"/>
                  </a:cubicBezTo>
                  <a:cubicBezTo>
                    <a:pt x="178" y="87"/>
                    <a:pt x="183" y="95"/>
                    <a:pt x="180" y="96"/>
                  </a:cubicBezTo>
                  <a:cubicBezTo>
                    <a:pt x="178" y="97"/>
                    <a:pt x="181" y="98"/>
                    <a:pt x="179" y="98"/>
                  </a:cubicBezTo>
                  <a:cubicBezTo>
                    <a:pt x="177" y="99"/>
                    <a:pt x="179" y="102"/>
                    <a:pt x="178" y="103"/>
                  </a:cubicBezTo>
                  <a:cubicBezTo>
                    <a:pt x="176" y="100"/>
                    <a:pt x="174" y="102"/>
                    <a:pt x="173" y="100"/>
                  </a:cubicBezTo>
                  <a:cubicBezTo>
                    <a:pt x="173" y="98"/>
                    <a:pt x="169" y="98"/>
                    <a:pt x="162" y="98"/>
                  </a:cubicBezTo>
                  <a:cubicBezTo>
                    <a:pt x="154" y="97"/>
                    <a:pt x="154" y="99"/>
                    <a:pt x="152" y="98"/>
                  </a:cubicBezTo>
                  <a:cubicBezTo>
                    <a:pt x="151" y="97"/>
                    <a:pt x="148" y="95"/>
                    <a:pt x="145" y="96"/>
                  </a:cubicBezTo>
                  <a:cubicBezTo>
                    <a:pt x="141" y="97"/>
                    <a:pt x="144" y="102"/>
                    <a:pt x="142" y="101"/>
                  </a:cubicBezTo>
                  <a:cubicBezTo>
                    <a:pt x="140" y="100"/>
                    <a:pt x="136" y="98"/>
                    <a:pt x="133" y="98"/>
                  </a:cubicBezTo>
                  <a:cubicBezTo>
                    <a:pt x="130" y="99"/>
                    <a:pt x="130" y="101"/>
                    <a:pt x="130" y="10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73" name="Google Shape;273;p43"/>
            <p:cNvSpPr/>
            <p:nvPr/>
          </p:nvSpPr>
          <p:spPr>
            <a:xfrm>
              <a:off x="6236827" y="2184237"/>
              <a:ext cx="284327" cy="415993"/>
            </a:xfrm>
            <a:custGeom>
              <a:rect b="b" l="l" r="r" t="t"/>
              <a:pathLst>
                <a:path extrusionOk="0" h="92" w="63">
                  <a:moveTo>
                    <a:pt x="8" y="10"/>
                  </a:moveTo>
                  <a:cubicBezTo>
                    <a:pt x="8" y="10"/>
                    <a:pt x="7" y="9"/>
                    <a:pt x="8" y="8"/>
                  </a:cubicBezTo>
                  <a:cubicBezTo>
                    <a:pt x="10" y="7"/>
                    <a:pt x="12" y="9"/>
                    <a:pt x="14" y="11"/>
                  </a:cubicBezTo>
                  <a:cubicBezTo>
                    <a:pt x="16" y="13"/>
                    <a:pt x="13" y="13"/>
                    <a:pt x="16" y="13"/>
                  </a:cubicBezTo>
                  <a:cubicBezTo>
                    <a:pt x="20" y="13"/>
                    <a:pt x="18" y="14"/>
                    <a:pt x="20" y="14"/>
                  </a:cubicBezTo>
                  <a:cubicBezTo>
                    <a:pt x="23" y="13"/>
                    <a:pt x="22" y="12"/>
                    <a:pt x="23" y="12"/>
                  </a:cubicBezTo>
                  <a:cubicBezTo>
                    <a:pt x="24" y="13"/>
                    <a:pt x="26" y="13"/>
                    <a:pt x="28" y="15"/>
                  </a:cubicBezTo>
                  <a:cubicBezTo>
                    <a:pt x="28" y="14"/>
                    <a:pt x="29" y="15"/>
                    <a:pt x="29" y="13"/>
                  </a:cubicBezTo>
                  <a:cubicBezTo>
                    <a:pt x="30" y="11"/>
                    <a:pt x="34" y="12"/>
                    <a:pt x="32" y="10"/>
                  </a:cubicBezTo>
                  <a:cubicBezTo>
                    <a:pt x="31" y="8"/>
                    <a:pt x="33" y="8"/>
                    <a:pt x="33" y="6"/>
                  </a:cubicBezTo>
                  <a:cubicBezTo>
                    <a:pt x="33" y="5"/>
                    <a:pt x="34" y="3"/>
                    <a:pt x="36" y="2"/>
                  </a:cubicBezTo>
                  <a:cubicBezTo>
                    <a:pt x="38" y="1"/>
                    <a:pt x="37" y="3"/>
                    <a:pt x="41" y="1"/>
                  </a:cubicBezTo>
                  <a:cubicBezTo>
                    <a:pt x="43" y="0"/>
                    <a:pt x="43" y="0"/>
                    <a:pt x="44" y="2"/>
                  </a:cubicBezTo>
                  <a:cubicBezTo>
                    <a:pt x="45" y="3"/>
                    <a:pt x="50" y="4"/>
                    <a:pt x="51" y="6"/>
                  </a:cubicBezTo>
                  <a:cubicBezTo>
                    <a:pt x="51" y="7"/>
                    <a:pt x="46" y="9"/>
                    <a:pt x="49" y="10"/>
                  </a:cubicBezTo>
                  <a:cubicBezTo>
                    <a:pt x="44" y="13"/>
                    <a:pt x="48" y="11"/>
                    <a:pt x="48" y="12"/>
                  </a:cubicBezTo>
                  <a:cubicBezTo>
                    <a:pt x="49" y="14"/>
                    <a:pt x="46" y="13"/>
                    <a:pt x="47" y="16"/>
                  </a:cubicBezTo>
                  <a:cubicBezTo>
                    <a:pt x="48" y="21"/>
                    <a:pt x="50" y="17"/>
                    <a:pt x="52" y="20"/>
                  </a:cubicBezTo>
                  <a:cubicBezTo>
                    <a:pt x="54" y="23"/>
                    <a:pt x="56" y="22"/>
                    <a:pt x="54" y="24"/>
                  </a:cubicBezTo>
                  <a:cubicBezTo>
                    <a:pt x="52" y="26"/>
                    <a:pt x="48" y="29"/>
                    <a:pt x="50" y="31"/>
                  </a:cubicBezTo>
                  <a:cubicBezTo>
                    <a:pt x="52" y="32"/>
                    <a:pt x="56" y="41"/>
                    <a:pt x="55" y="41"/>
                  </a:cubicBezTo>
                  <a:cubicBezTo>
                    <a:pt x="53" y="41"/>
                    <a:pt x="53" y="41"/>
                    <a:pt x="53" y="42"/>
                  </a:cubicBezTo>
                  <a:cubicBezTo>
                    <a:pt x="54" y="42"/>
                    <a:pt x="53" y="42"/>
                    <a:pt x="53" y="43"/>
                  </a:cubicBezTo>
                  <a:cubicBezTo>
                    <a:pt x="53" y="45"/>
                    <a:pt x="52" y="44"/>
                    <a:pt x="53" y="45"/>
                  </a:cubicBezTo>
                  <a:cubicBezTo>
                    <a:pt x="55" y="46"/>
                    <a:pt x="52" y="46"/>
                    <a:pt x="52" y="47"/>
                  </a:cubicBezTo>
                  <a:cubicBezTo>
                    <a:pt x="53" y="49"/>
                    <a:pt x="57" y="49"/>
                    <a:pt x="55" y="50"/>
                  </a:cubicBezTo>
                  <a:cubicBezTo>
                    <a:pt x="54" y="51"/>
                    <a:pt x="55" y="51"/>
                    <a:pt x="55" y="52"/>
                  </a:cubicBezTo>
                  <a:cubicBezTo>
                    <a:pt x="54" y="53"/>
                    <a:pt x="58" y="53"/>
                    <a:pt x="58" y="55"/>
                  </a:cubicBezTo>
                  <a:cubicBezTo>
                    <a:pt x="57" y="57"/>
                    <a:pt x="53" y="57"/>
                    <a:pt x="55" y="59"/>
                  </a:cubicBezTo>
                  <a:cubicBezTo>
                    <a:pt x="57" y="60"/>
                    <a:pt x="60" y="61"/>
                    <a:pt x="61" y="63"/>
                  </a:cubicBezTo>
                  <a:cubicBezTo>
                    <a:pt x="62" y="65"/>
                    <a:pt x="63" y="64"/>
                    <a:pt x="62" y="66"/>
                  </a:cubicBezTo>
                  <a:cubicBezTo>
                    <a:pt x="61" y="68"/>
                    <a:pt x="58" y="72"/>
                    <a:pt x="52" y="77"/>
                  </a:cubicBezTo>
                  <a:cubicBezTo>
                    <a:pt x="47" y="82"/>
                    <a:pt x="45" y="83"/>
                    <a:pt x="43" y="85"/>
                  </a:cubicBezTo>
                  <a:cubicBezTo>
                    <a:pt x="40" y="87"/>
                    <a:pt x="40" y="85"/>
                    <a:pt x="37" y="86"/>
                  </a:cubicBezTo>
                  <a:cubicBezTo>
                    <a:pt x="34" y="88"/>
                    <a:pt x="35" y="85"/>
                    <a:pt x="34" y="87"/>
                  </a:cubicBezTo>
                  <a:cubicBezTo>
                    <a:pt x="32" y="89"/>
                    <a:pt x="33" y="86"/>
                    <a:pt x="29" y="88"/>
                  </a:cubicBezTo>
                  <a:cubicBezTo>
                    <a:pt x="23" y="91"/>
                    <a:pt x="22" y="90"/>
                    <a:pt x="20" y="91"/>
                  </a:cubicBezTo>
                  <a:cubicBezTo>
                    <a:pt x="17" y="92"/>
                    <a:pt x="17" y="92"/>
                    <a:pt x="18" y="90"/>
                  </a:cubicBezTo>
                  <a:cubicBezTo>
                    <a:pt x="19" y="89"/>
                    <a:pt x="18" y="88"/>
                    <a:pt x="17" y="90"/>
                  </a:cubicBezTo>
                  <a:cubicBezTo>
                    <a:pt x="15" y="91"/>
                    <a:pt x="15" y="89"/>
                    <a:pt x="15" y="88"/>
                  </a:cubicBezTo>
                  <a:cubicBezTo>
                    <a:pt x="16" y="86"/>
                    <a:pt x="14" y="86"/>
                    <a:pt x="11" y="86"/>
                  </a:cubicBezTo>
                  <a:cubicBezTo>
                    <a:pt x="8" y="85"/>
                    <a:pt x="9" y="85"/>
                    <a:pt x="9" y="82"/>
                  </a:cubicBezTo>
                  <a:cubicBezTo>
                    <a:pt x="10" y="80"/>
                    <a:pt x="10" y="79"/>
                    <a:pt x="10" y="78"/>
                  </a:cubicBezTo>
                  <a:cubicBezTo>
                    <a:pt x="9" y="76"/>
                    <a:pt x="12" y="77"/>
                    <a:pt x="10" y="75"/>
                  </a:cubicBezTo>
                  <a:cubicBezTo>
                    <a:pt x="7" y="71"/>
                    <a:pt x="11" y="73"/>
                    <a:pt x="9" y="70"/>
                  </a:cubicBezTo>
                  <a:cubicBezTo>
                    <a:pt x="7" y="66"/>
                    <a:pt x="10" y="65"/>
                    <a:pt x="10" y="63"/>
                  </a:cubicBezTo>
                  <a:cubicBezTo>
                    <a:pt x="10" y="62"/>
                    <a:pt x="12" y="64"/>
                    <a:pt x="13" y="63"/>
                  </a:cubicBezTo>
                  <a:cubicBezTo>
                    <a:pt x="15" y="62"/>
                    <a:pt x="13" y="60"/>
                    <a:pt x="14" y="60"/>
                  </a:cubicBezTo>
                  <a:cubicBezTo>
                    <a:pt x="15" y="60"/>
                    <a:pt x="15" y="58"/>
                    <a:pt x="17" y="59"/>
                  </a:cubicBezTo>
                  <a:cubicBezTo>
                    <a:pt x="18" y="59"/>
                    <a:pt x="17" y="57"/>
                    <a:pt x="19" y="56"/>
                  </a:cubicBezTo>
                  <a:cubicBezTo>
                    <a:pt x="21" y="56"/>
                    <a:pt x="18" y="56"/>
                    <a:pt x="22" y="54"/>
                  </a:cubicBezTo>
                  <a:cubicBezTo>
                    <a:pt x="26" y="51"/>
                    <a:pt x="25" y="49"/>
                    <a:pt x="27" y="48"/>
                  </a:cubicBezTo>
                  <a:cubicBezTo>
                    <a:pt x="30" y="47"/>
                    <a:pt x="30" y="48"/>
                    <a:pt x="30" y="47"/>
                  </a:cubicBezTo>
                  <a:cubicBezTo>
                    <a:pt x="31" y="46"/>
                    <a:pt x="29" y="47"/>
                    <a:pt x="30" y="45"/>
                  </a:cubicBezTo>
                  <a:cubicBezTo>
                    <a:pt x="30" y="43"/>
                    <a:pt x="31" y="42"/>
                    <a:pt x="28" y="41"/>
                  </a:cubicBezTo>
                  <a:cubicBezTo>
                    <a:pt x="25" y="41"/>
                    <a:pt x="27" y="40"/>
                    <a:pt x="24" y="40"/>
                  </a:cubicBezTo>
                  <a:cubicBezTo>
                    <a:pt x="24" y="37"/>
                    <a:pt x="20" y="36"/>
                    <a:pt x="22" y="34"/>
                  </a:cubicBezTo>
                  <a:cubicBezTo>
                    <a:pt x="23" y="32"/>
                    <a:pt x="22" y="32"/>
                    <a:pt x="23" y="31"/>
                  </a:cubicBezTo>
                  <a:cubicBezTo>
                    <a:pt x="24" y="30"/>
                    <a:pt x="21" y="29"/>
                    <a:pt x="21" y="28"/>
                  </a:cubicBezTo>
                  <a:cubicBezTo>
                    <a:pt x="21" y="26"/>
                    <a:pt x="22" y="26"/>
                    <a:pt x="22" y="25"/>
                  </a:cubicBezTo>
                  <a:cubicBezTo>
                    <a:pt x="22" y="24"/>
                    <a:pt x="20" y="26"/>
                    <a:pt x="20" y="25"/>
                  </a:cubicBezTo>
                  <a:cubicBezTo>
                    <a:pt x="20" y="24"/>
                    <a:pt x="21" y="25"/>
                    <a:pt x="20" y="22"/>
                  </a:cubicBezTo>
                  <a:cubicBezTo>
                    <a:pt x="20" y="20"/>
                    <a:pt x="23" y="22"/>
                    <a:pt x="20" y="19"/>
                  </a:cubicBezTo>
                  <a:cubicBezTo>
                    <a:pt x="18" y="18"/>
                    <a:pt x="19" y="19"/>
                    <a:pt x="19" y="18"/>
                  </a:cubicBezTo>
                  <a:cubicBezTo>
                    <a:pt x="19" y="17"/>
                    <a:pt x="17" y="16"/>
                    <a:pt x="15" y="16"/>
                  </a:cubicBezTo>
                  <a:cubicBezTo>
                    <a:pt x="13" y="16"/>
                    <a:pt x="10" y="14"/>
                    <a:pt x="8" y="12"/>
                  </a:cubicBezTo>
                  <a:cubicBezTo>
                    <a:pt x="5" y="11"/>
                    <a:pt x="8" y="11"/>
                    <a:pt x="6" y="10"/>
                  </a:cubicBezTo>
                  <a:cubicBezTo>
                    <a:pt x="6" y="9"/>
                    <a:pt x="8" y="11"/>
                    <a:pt x="8" y="10"/>
                  </a:cubicBezTo>
                  <a:close/>
                  <a:moveTo>
                    <a:pt x="14" y="88"/>
                  </a:moveTo>
                  <a:cubicBezTo>
                    <a:pt x="14" y="87"/>
                    <a:pt x="13" y="87"/>
                    <a:pt x="13" y="87"/>
                  </a:cubicBezTo>
                  <a:cubicBezTo>
                    <a:pt x="13" y="88"/>
                    <a:pt x="14" y="88"/>
                    <a:pt x="14" y="88"/>
                  </a:cubicBezTo>
                  <a:close/>
                  <a:moveTo>
                    <a:pt x="12" y="86"/>
                  </a:moveTo>
                  <a:cubicBezTo>
                    <a:pt x="11" y="86"/>
                    <a:pt x="12" y="87"/>
                    <a:pt x="12" y="87"/>
                  </a:cubicBezTo>
                  <a:cubicBezTo>
                    <a:pt x="13" y="87"/>
                    <a:pt x="12" y="86"/>
                    <a:pt x="12" y="86"/>
                  </a:cubicBezTo>
                  <a:close/>
                  <a:moveTo>
                    <a:pt x="11" y="89"/>
                  </a:moveTo>
                  <a:cubicBezTo>
                    <a:pt x="11" y="88"/>
                    <a:pt x="10" y="88"/>
                    <a:pt x="10" y="89"/>
                  </a:cubicBezTo>
                  <a:cubicBezTo>
                    <a:pt x="10" y="89"/>
                    <a:pt x="11" y="89"/>
                    <a:pt x="11" y="89"/>
                  </a:cubicBezTo>
                  <a:close/>
                  <a:moveTo>
                    <a:pt x="13" y="88"/>
                  </a:moveTo>
                  <a:cubicBezTo>
                    <a:pt x="13" y="88"/>
                    <a:pt x="12" y="88"/>
                    <a:pt x="12" y="89"/>
                  </a:cubicBezTo>
                  <a:cubicBezTo>
                    <a:pt x="13" y="89"/>
                    <a:pt x="13" y="89"/>
                    <a:pt x="13" y="88"/>
                  </a:cubicBezTo>
                  <a:close/>
                  <a:moveTo>
                    <a:pt x="12" y="88"/>
                  </a:moveTo>
                  <a:cubicBezTo>
                    <a:pt x="12" y="88"/>
                    <a:pt x="11" y="88"/>
                    <a:pt x="11" y="89"/>
                  </a:cubicBezTo>
                  <a:cubicBezTo>
                    <a:pt x="11" y="89"/>
                    <a:pt x="12" y="89"/>
                    <a:pt x="12" y="88"/>
                  </a:cubicBezTo>
                  <a:close/>
                  <a:moveTo>
                    <a:pt x="3" y="89"/>
                  </a:moveTo>
                  <a:cubicBezTo>
                    <a:pt x="2" y="89"/>
                    <a:pt x="3" y="90"/>
                    <a:pt x="3" y="90"/>
                  </a:cubicBezTo>
                  <a:cubicBezTo>
                    <a:pt x="4" y="90"/>
                    <a:pt x="3" y="89"/>
                    <a:pt x="3" y="89"/>
                  </a:cubicBezTo>
                  <a:close/>
                  <a:moveTo>
                    <a:pt x="2" y="89"/>
                  </a:moveTo>
                  <a:cubicBezTo>
                    <a:pt x="3" y="89"/>
                    <a:pt x="2" y="88"/>
                    <a:pt x="3" y="88"/>
                  </a:cubicBezTo>
                  <a:cubicBezTo>
                    <a:pt x="3" y="88"/>
                    <a:pt x="3" y="89"/>
                    <a:pt x="4" y="88"/>
                  </a:cubicBezTo>
                  <a:cubicBezTo>
                    <a:pt x="4" y="87"/>
                    <a:pt x="4" y="87"/>
                    <a:pt x="2" y="87"/>
                  </a:cubicBezTo>
                  <a:cubicBezTo>
                    <a:pt x="0" y="86"/>
                    <a:pt x="2" y="87"/>
                    <a:pt x="2" y="88"/>
                  </a:cubicBezTo>
                  <a:cubicBezTo>
                    <a:pt x="1" y="89"/>
                    <a:pt x="1" y="87"/>
                    <a:pt x="1" y="87"/>
                  </a:cubicBezTo>
                  <a:cubicBezTo>
                    <a:pt x="1" y="88"/>
                    <a:pt x="0" y="88"/>
                    <a:pt x="0" y="88"/>
                  </a:cubicBezTo>
                  <a:cubicBezTo>
                    <a:pt x="0" y="89"/>
                    <a:pt x="0" y="88"/>
                    <a:pt x="0" y="88"/>
                  </a:cubicBezTo>
                  <a:cubicBezTo>
                    <a:pt x="1" y="89"/>
                    <a:pt x="1" y="89"/>
                    <a:pt x="1" y="89"/>
                  </a:cubicBezTo>
                  <a:cubicBezTo>
                    <a:pt x="2" y="89"/>
                    <a:pt x="2" y="90"/>
                    <a:pt x="2" y="89"/>
                  </a:cubicBezTo>
                  <a:close/>
                  <a:moveTo>
                    <a:pt x="29" y="47"/>
                  </a:moveTo>
                  <a:cubicBezTo>
                    <a:pt x="30" y="46"/>
                    <a:pt x="29" y="46"/>
                    <a:pt x="27" y="46"/>
                  </a:cubicBezTo>
                  <a:cubicBezTo>
                    <a:pt x="26" y="46"/>
                    <a:pt x="26" y="47"/>
                    <a:pt x="27" y="47"/>
                  </a:cubicBezTo>
                  <a:cubicBezTo>
                    <a:pt x="28" y="47"/>
                    <a:pt x="28" y="47"/>
                    <a:pt x="29" y="47"/>
                  </a:cubicBezTo>
                  <a:close/>
                  <a:moveTo>
                    <a:pt x="10" y="62"/>
                  </a:moveTo>
                  <a:cubicBezTo>
                    <a:pt x="10" y="62"/>
                    <a:pt x="9" y="62"/>
                    <a:pt x="9" y="62"/>
                  </a:cubicBezTo>
                  <a:cubicBezTo>
                    <a:pt x="9" y="62"/>
                    <a:pt x="8" y="62"/>
                    <a:pt x="9" y="63"/>
                  </a:cubicBezTo>
                  <a:cubicBezTo>
                    <a:pt x="9" y="63"/>
                    <a:pt x="10" y="63"/>
                    <a:pt x="10" y="6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74" name="Google Shape;274;p43"/>
            <p:cNvSpPr/>
            <p:nvPr/>
          </p:nvSpPr>
          <p:spPr>
            <a:xfrm>
              <a:off x="5885713" y="1701457"/>
              <a:ext cx="627807" cy="967471"/>
            </a:xfrm>
            <a:custGeom>
              <a:rect b="b" l="l" r="r" t="t"/>
              <a:pathLst>
                <a:path extrusionOk="0" h="214" w="139">
                  <a:moveTo>
                    <a:pt x="62" y="44"/>
                  </a:moveTo>
                  <a:cubicBezTo>
                    <a:pt x="55" y="42"/>
                    <a:pt x="58" y="40"/>
                    <a:pt x="53" y="38"/>
                  </a:cubicBezTo>
                  <a:cubicBezTo>
                    <a:pt x="47" y="36"/>
                    <a:pt x="48" y="35"/>
                    <a:pt x="53" y="34"/>
                  </a:cubicBezTo>
                  <a:cubicBezTo>
                    <a:pt x="59" y="33"/>
                    <a:pt x="65" y="30"/>
                    <a:pt x="55" y="31"/>
                  </a:cubicBezTo>
                  <a:cubicBezTo>
                    <a:pt x="45" y="32"/>
                    <a:pt x="44" y="31"/>
                    <a:pt x="53" y="28"/>
                  </a:cubicBezTo>
                  <a:cubicBezTo>
                    <a:pt x="61" y="26"/>
                    <a:pt x="67" y="24"/>
                    <a:pt x="60" y="24"/>
                  </a:cubicBezTo>
                  <a:cubicBezTo>
                    <a:pt x="53" y="24"/>
                    <a:pt x="59" y="21"/>
                    <a:pt x="53" y="24"/>
                  </a:cubicBezTo>
                  <a:cubicBezTo>
                    <a:pt x="48" y="27"/>
                    <a:pt x="46" y="30"/>
                    <a:pt x="41" y="25"/>
                  </a:cubicBezTo>
                  <a:cubicBezTo>
                    <a:pt x="36" y="19"/>
                    <a:pt x="34" y="20"/>
                    <a:pt x="38" y="19"/>
                  </a:cubicBezTo>
                  <a:cubicBezTo>
                    <a:pt x="41" y="19"/>
                    <a:pt x="37" y="19"/>
                    <a:pt x="38" y="17"/>
                  </a:cubicBezTo>
                  <a:cubicBezTo>
                    <a:pt x="39" y="14"/>
                    <a:pt x="36" y="20"/>
                    <a:pt x="34" y="17"/>
                  </a:cubicBezTo>
                  <a:cubicBezTo>
                    <a:pt x="32" y="14"/>
                    <a:pt x="30" y="14"/>
                    <a:pt x="34" y="11"/>
                  </a:cubicBezTo>
                  <a:cubicBezTo>
                    <a:pt x="39" y="8"/>
                    <a:pt x="37" y="12"/>
                    <a:pt x="40" y="11"/>
                  </a:cubicBezTo>
                  <a:cubicBezTo>
                    <a:pt x="42" y="9"/>
                    <a:pt x="41" y="12"/>
                    <a:pt x="45" y="10"/>
                  </a:cubicBezTo>
                  <a:cubicBezTo>
                    <a:pt x="50" y="9"/>
                    <a:pt x="50" y="11"/>
                    <a:pt x="46" y="12"/>
                  </a:cubicBezTo>
                  <a:cubicBezTo>
                    <a:pt x="42" y="13"/>
                    <a:pt x="47" y="12"/>
                    <a:pt x="48" y="16"/>
                  </a:cubicBezTo>
                  <a:cubicBezTo>
                    <a:pt x="50" y="19"/>
                    <a:pt x="48" y="12"/>
                    <a:pt x="51" y="11"/>
                  </a:cubicBezTo>
                  <a:cubicBezTo>
                    <a:pt x="55" y="10"/>
                    <a:pt x="59" y="20"/>
                    <a:pt x="61" y="20"/>
                  </a:cubicBezTo>
                  <a:cubicBezTo>
                    <a:pt x="64" y="20"/>
                    <a:pt x="55" y="11"/>
                    <a:pt x="59" y="9"/>
                  </a:cubicBezTo>
                  <a:cubicBezTo>
                    <a:pt x="62" y="6"/>
                    <a:pt x="61" y="9"/>
                    <a:pt x="65" y="9"/>
                  </a:cubicBezTo>
                  <a:cubicBezTo>
                    <a:pt x="68" y="9"/>
                    <a:pt x="68" y="10"/>
                    <a:pt x="70" y="11"/>
                  </a:cubicBezTo>
                  <a:cubicBezTo>
                    <a:pt x="71" y="11"/>
                    <a:pt x="68" y="12"/>
                    <a:pt x="69" y="15"/>
                  </a:cubicBezTo>
                  <a:cubicBezTo>
                    <a:pt x="70" y="17"/>
                    <a:pt x="69" y="11"/>
                    <a:pt x="73" y="13"/>
                  </a:cubicBezTo>
                  <a:cubicBezTo>
                    <a:pt x="76" y="15"/>
                    <a:pt x="72" y="18"/>
                    <a:pt x="77" y="17"/>
                  </a:cubicBezTo>
                  <a:cubicBezTo>
                    <a:pt x="81" y="17"/>
                    <a:pt x="78" y="18"/>
                    <a:pt x="84" y="20"/>
                  </a:cubicBezTo>
                  <a:cubicBezTo>
                    <a:pt x="90" y="21"/>
                    <a:pt x="90" y="22"/>
                    <a:pt x="81" y="23"/>
                  </a:cubicBezTo>
                  <a:cubicBezTo>
                    <a:pt x="72" y="23"/>
                    <a:pt x="79" y="28"/>
                    <a:pt x="73" y="29"/>
                  </a:cubicBezTo>
                  <a:cubicBezTo>
                    <a:pt x="68" y="31"/>
                    <a:pt x="76" y="33"/>
                    <a:pt x="70" y="35"/>
                  </a:cubicBezTo>
                  <a:cubicBezTo>
                    <a:pt x="63" y="37"/>
                    <a:pt x="69" y="46"/>
                    <a:pt x="62" y="44"/>
                  </a:cubicBezTo>
                  <a:close/>
                  <a:moveTo>
                    <a:pt x="86" y="27"/>
                  </a:moveTo>
                  <a:cubicBezTo>
                    <a:pt x="89" y="26"/>
                    <a:pt x="92" y="27"/>
                    <a:pt x="92" y="25"/>
                  </a:cubicBezTo>
                  <a:cubicBezTo>
                    <a:pt x="91" y="23"/>
                    <a:pt x="88" y="23"/>
                    <a:pt x="85" y="24"/>
                  </a:cubicBezTo>
                  <a:cubicBezTo>
                    <a:pt x="82" y="25"/>
                    <a:pt x="80" y="24"/>
                    <a:pt x="83" y="26"/>
                  </a:cubicBezTo>
                  <a:cubicBezTo>
                    <a:pt x="85" y="27"/>
                    <a:pt x="83" y="28"/>
                    <a:pt x="86" y="27"/>
                  </a:cubicBezTo>
                  <a:close/>
                  <a:moveTo>
                    <a:pt x="33" y="24"/>
                  </a:moveTo>
                  <a:cubicBezTo>
                    <a:pt x="34" y="27"/>
                    <a:pt x="33" y="23"/>
                    <a:pt x="37" y="26"/>
                  </a:cubicBezTo>
                  <a:cubicBezTo>
                    <a:pt x="42" y="29"/>
                    <a:pt x="38" y="24"/>
                    <a:pt x="36" y="24"/>
                  </a:cubicBezTo>
                  <a:cubicBezTo>
                    <a:pt x="34" y="24"/>
                    <a:pt x="34" y="19"/>
                    <a:pt x="31" y="20"/>
                  </a:cubicBezTo>
                  <a:cubicBezTo>
                    <a:pt x="30" y="20"/>
                    <a:pt x="31" y="21"/>
                    <a:pt x="33" y="24"/>
                  </a:cubicBezTo>
                  <a:close/>
                  <a:moveTo>
                    <a:pt x="86" y="33"/>
                  </a:moveTo>
                  <a:cubicBezTo>
                    <a:pt x="83" y="36"/>
                    <a:pt x="86" y="35"/>
                    <a:pt x="91" y="35"/>
                  </a:cubicBezTo>
                  <a:cubicBezTo>
                    <a:pt x="96" y="34"/>
                    <a:pt x="89" y="39"/>
                    <a:pt x="96" y="36"/>
                  </a:cubicBezTo>
                  <a:cubicBezTo>
                    <a:pt x="100" y="35"/>
                    <a:pt x="107" y="32"/>
                    <a:pt x="104" y="31"/>
                  </a:cubicBezTo>
                  <a:cubicBezTo>
                    <a:pt x="102" y="30"/>
                    <a:pt x="102" y="32"/>
                    <a:pt x="98" y="30"/>
                  </a:cubicBezTo>
                  <a:cubicBezTo>
                    <a:pt x="94" y="28"/>
                    <a:pt x="101" y="28"/>
                    <a:pt x="98" y="27"/>
                  </a:cubicBezTo>
                  <a:cubicBezTo>
                    <a:pt x="95" y="26"/>
                    <a:pt x="80" y="27"/>
                    <a:pt x="88" y="30"/>
                  </a:cubicBezTo>
                  <a:cubicBezTo>
                    <a:pt x="89" y="31"/>
                    <a:pt x="89" y="31"/>
                    <a:pt x="86" y="33"/>
                  </a:cubicBezTo>
                  <a:close/>
                  <a:moveTo>
                    <a:pt x="86" y="10"/>
                  </a:moveTo>
                  <a:cubicBezTo>
                    <a:pt x="92" y="10"/>
                    <a:pt x="89" y="11"/>
                    <a:pt x="81" y="12"/>
                  </a:cubicBezTo>
                  <a:cubicBezTo>
                    <a:pt x="73" y="14"/>
                    <a:pt x="85" y="15"/>
                    <a:pt x="91" y="15"/>
                  </a:cubicBezTo>
                  <a:cubicBezTo>
                    <a:pt x="96" y="15"/>
                    <a:pt x="99" y="20"/>
                    <a:pt x="103" y="16"/>
                  </a:cubicBezTo>
                  <a:cubicBezTo>
                    <a:pt x="107" y="13"/>
                    <a:pt x="106" y="16"/>
                    <a:pt x="110" y="15"/>
                  </a:cubicBezTo>
                  <a:cubicBezTo>
                    <a:pt x="114" y="14"/>
                    <a:pt x="108" y="13"/>
                    <a:pt x="116" y="10"/>
                  </a:cubicBezTo>
                  <a:cubicBezTo>
                    <a:pt x="121" y="9"/>
                    <a:pt x="116" y="6"/>
                    <a:pt x="113" y="6"/>
                  </a:cubicBezTo>
                  <a:cubicBezTo>
                    <a:pt x="111" y="7"/>
                    <a:pt x="108" y="5"/>
                    <a:pt x="103" y="4"/>
                  </a:cubicBezTo>
                  <a:cubicBezTo>
                    <a:pt x="98" y="4"/>
                    <a:pt x="101" y="7"/>
                    <a:pt x="98" y="6"/>
                  </a:cubicBezTo>
                  <a:cubicBezTo>
                    <a:pt x="95" y="6"/>
                    <a:pt x="99" y="4"/>
                    <a:pt x="97" y="3"/>
                  </a:cubicBezTo>
                  <a:cubicBezTo>
                    <a:pt x="96" y="2"/>
                    <a:pt x="93" y="2"/>
                    <a:pt x="93" y="6"/>
                  </a:cubicBezTo>
                  <a:cubicBezTo>
                    <a:pt x="93" y="9"/>
                    <a:pt x="92" y="9"/>
                    <a:pt x="90" y="6"/>
                  </a:cubicBezTo>
                  <a:cubicBezTo>
                    <a:pt x="88" y="3"/>
                    <a:pt x="89" y="7"/>
                    <a:pt x="81" y="4"/>
                  </a:cubicBezTo>
                  <a:cubicBezTo>
                    <a:pt x="73" y="0"/>
                    <a:pt x="83" y="8"/>
                    <a:pt x="77" y="5"/>
                  </a:cubicBezTo>
                  <a:cubicBezTo>
                    <a:pt x="70" y="2"/>
                    <a:pt x="79" y="8"/>
                    <a:pt x="74" y="6"/>
                  </a:cubicBezTo>
                  <a:cubicBezTo>
                    <a:pt x="69" y="5"/>
                    <a:pt x="68" y="7"/>
                    <a:pt x="71" y="8"/>
                  </a:cubicBezTo>
                  <a:cubicBezTo>
                    <a:pt x="74" y="10"/>
                    <a:pt x="69" y="8"/>
                    <a:pt x="74" y="11"/>
                  </a:cubicBezTo>
                  <a:cubicBezTo>
                    <a:pt x="77" y="13"/>
                    <a:pt x="79" y="10"/>
                    <a:pt x="86" y="10"/>
                  </a:cubicBezTo>
                  <a:close/>
                  <a:moveTo>
                    <a:pt x="129" y="115"/>
                  </a:moveTo>
                  <a:cubicBezTo>
                    <a:pt x="129" y="114"/>
                    <a:pt x="132" y="114"/>
                    <a:pt x="133" y="113"/>
                  </a:cubicBezTo>
                  <a:cubicBezTo>
                    <a:pt x="134" y="112"/>
                    <a:pt x="133" y="112"/>
                    <a:pt x="135" y="112"/>
                  </a:cubicBezTo>
                  <a:cubicBezTo>
                    <a:pt x="136" y="113"/>
                    <a:pt x="138" y="113"/>
                    <a:pt x="137" y="111"/>
                  </a:cubicBezTo>
                  <a:cubicBezTo>
                    <a:pt x="137" y="111"/>
                    <a:pt x="137" y="111"/>
                    <a:pt x="137" y="110"/>
                  </a:cubicBezTo>
                  <a:cubicBezTo>
                    <a:pt x="135" y="110"/>
                    <a:pt x="135" y="111"/>
                    <a:pt x="134" y="110"/>
                  </a:cubicBezTo>
                  <a:cubicBezTo>
                    <a:pt x="133" y="109"/>
                    <a:pt x="133" y="111"/>
                    <a:pt x="132" y="111"/>
                  </a:cubicBezTo>
                  <a:cubicBezTo>
                    <a:pt x="131" y="111"/>
                    <a:pt x="130" y="111"/>
                    <a:pt x="131" y="111"/>
                  </a:cubicBezTo>
                  <a:cubicBezTo>
                    <a:pt x="131" y="110"/>
                    <a:pt x="132" y="109"/>
                    <a:pt x="129" y="108"/>
                  </a:cubicBezTo>
                  <a:cubicBezTo>
                    <a:pt x="127" y="108"/>
                    <a:pt x="127" y="107"/>
                    <a:pt x="126" y="107"/>
                  </a:cubicBezTo>
                  <a:cubicBezTo>
                    <a:pt x="124" y="107"/>
                    <a:pt x="125" y="106"/>
                    <a:pt x="130" y="108"/>
                  </a:cubicBezTo>
                  <a:cubicBezTo>
                    <a:pt x="134" y="109"/>
                    <a:pt x="134" y="106"/>
                    <a:pt x="136" y="106"/>
                  </a:cubicBezTo>
                  <a:cubicBezTo>
                    <a:pt x="138" y="106"/>
                    <a:pt x="139" y="104"/>
                    <a:pt x="137" y="104"/>
                  </a:cubicBezTo>
                  <a:cubicBezTo>
                    <a:pt x="135" y="104"/>
                    <a:pt x="136" y="103"/>
                    <a:pt x="135" y="103"/>
                  </a:cubicBezTo>
                  <a:cubicBezTo>
                    <a:pt x="133" y="103"/>
                    <a:pt x="134" y="101"/>
                    <a:pt x="132" y="102"/>
                  </a:cubicBezTo>
                  <a:cubicBezTo>
                    <a:pt x="131" y="103"/>
                    <a:pt x="132" y="101"/>
                    <a:pt x="130" y="102"/>
                  </a:cubicBezTo>
                  <a:cubicBezTo>
                    <a:pt x="128" y="102"/>
                    <a:pt x="130" y="101"/>
                    <a:pt x="128" y="100"/>
                  </a:cubicBezTo>
                  <a:cubicBezTo>
                    <a:pt x="125" y="100"/>
                    <a:pt x="124" y="102"/>
                    <a:pt x="124" y="104"/>
                  </a:cubicBezTo>
                  <a:cubicBezTo>
                    <a:pt x="125" y="105"/>
                    <a:pt x="124" y="103"/>
                    <a:pt x="123" y="104"/>
                  </a:cubicBezTo>
                  <a:cubicBezTo>
                    <a:pt x="122" y="104"/>
                    <a:pt x="121" y="104"/>
                    <a:pt x="122" y="103"/>
                  </a:cubicBezTo>
                  <a:cubicBezTo>
                    <a:pt x="124" y="102"/>
                    <a:pt x="124" y="101"/>
                    <a:pt x="123" y="102"/>
                  </a:cubicBezTo>
                  <a:cubicBezTo>
                    <a:pt x="122" y="102"/>
                    <a:pt x="122" y="102"/>
                    <a:pt x="122" y="101"/>
                  </a:cubicBezTo>
                  <a:cubicBezTo>
                    <a:pt x="123" y="101"/>
                    <a:pt x="125" y="100"/>
                    <a:pt x="125" y="99"/>
                  </a:cubicBezTo>
                  <a:cubicBezTo>
                    <a:pt x="125" y="98"/>
                    <a:pt x="123" y="100"/>
                    <a:pt x="123" y="99"/>
                  </a:cubicBezTo>
                  <a:cubicBezTo>
                    <a:pt x="123" y="98"/>
                    <a:pt x="122" y="99"/>
                    <a:pt x="121" y="98"/>
                  </a:cubicBezTo>
                  <a:cubicBezTo>
                    <a:pt x="119" y="97"/>
                    <a:pt x="120" y="99"/>
                    <a:pt x="119" y="99"/>
                  </a:cubicBezTo>
                  <a:cubicBezTo>
                    <a:pt x="118" y="98"/>
                    <a:pt x="117" y="100"/>
                    <a:pt x="118" y="100"/>
                  </a:cubicBezTo>
                  <a:cubicBezTo>
                    <a:pt x="120" y="100"/>
                    <a:pt x="118" y="101"/>
                    <a:pt x="118" y="101"/>
                  </a:cubicBezTo>
                  <a:cubicBezTo>
                    <a:pt x="119" y="101"/>
                    <a:pt x="117" y="101"/>
                    <a:pt x="117" y="102"/>
                  </a:cubicBezTo>
                  <a:cubicBezTo>
                    <a:pt x="117" y="103"/>
                    <a:pt x="116" y="102"/>
                    <a:pt x="117" y="103"/>
                  </a:cubicBezTo>
                  <a:cubicBezTo>
                    <a:pt x="117" y="104"/>
                    <a:pt x="117" y="104"/>
                    <a:pt x="115" y="105"/>
                  </a:cubicBezTo>
                  <a:cubicBezTo>
                    <a:pt x="113" y="106"/>
                    <a:pt x="115" y="103"/>
                    <a:pt x="115" y="102"/>
                  </a:cubicBezTo>
                  <a:cubicBezTo>
                    <a:pt x="115" y="102"/>
                    <a:pt x="116" y="100"/>
                    <a:pt x="115" y="100"/>
                  </a:cubicBezTo>
                  <a:cubicBezTo>
                    <a:pt x="114" y="99"/>
                    <a:pt x="111" y="102"/>
                    <a:pt x="110" y="104"/>
                  </a:cubicBezTo>
                  <a:cubicBezTo>
                    <a:pt x="108" y="106"/>
                    <a:pt x="110" y="105"/>
                    <a:pt x="108" y="107"/>
                  </a:cubicBezTo>
                  <a:cubicBezTo>
                    <a:pt x="107" y="108"/>
                    <a:pt x="107" y="107"/>
                    <a:pt x="107" y="107"/>
                  </a:cubicBezTo>
                  <a:cubicBezTo>
                    <a:pt x="106" y="108"/>
                    <a:pt x="105" y="107"/>
                    <a:pt x="106" y="106"/>
                  </a:cubicBezTo>
                  <a:cubicBezTo>
                    <a:pt x="108" y="105"/>
                    <a:pt x="107" y="105"/>
                    <a:pt x="107" y="105"/>
                  </a:cubicBezTo>
                  <a:cubicBezTo>
                    <a:pt x="109" y="103"/>
                    <a:pt x="106" y="104"/>
                    <a:pt x="109" y="102"/>
                  </a:cubicBezTo>
                  <a:cubicBezTo>
                    <a:pt x="111" y="100"/>
                    <a:pt x="112" y="100"/>
                    <a:pt x="110" y="100"/>
                  </a:cubicBezTo>
                  <a:cubicBezTo>
                    <a:pt x="108" y="100"/>
                    <a:pt x="108" y="98"/>
                    <a:pt x="108" y="100"/>
                  </a:cubicBezTo>
                  <a:cubicBezTo>
                    <a:pt x="108" y="102"/>
                    <a:pt x="108" y="100"/>
                    <a:pt x="107" y="100"/>
                  </a:cubicBezTo>
                  <a:cubicBezTo>
                    <a:pt x="106" y="99"/>
                    <a:pt x="106" y="100"/>
                    <a:pt x="105" y="99"/>
                  </a:cubicBezTo>
                  <a:cubicBezTo>
                    <a:pt x="105" y="99"/>
                    <a:pt x="104" y="99"/>
                    <a:pt x="104" y="100"/>
                  </a:cubicBezTo>
                  <a:cubicBezTo>
                    <a:pt x="105" y="100"/>
                    <a:pt x="105" y="101"/>
                    <a:pt x="104" y="101"/>
                  </a:cubicBezTo>
                  <a:cubicBezTo>
                    <a:pt x="102" y="100"/>
                    <a:pt x="102" y="101"/>
                    <a:pt x="104" y="101"/>
                  </a:cubicBezTo>
                  <a:cubicBezTo>
                    <a:pt x="106" y="102"/>
                    <a:pt x="106" y="103"/>
                    <a:pt x="104" y="102"/>
                  </a:cubicBezTo>
                  <a:cubicBezTo>
                    <a:pt x="102" y="101"/>
                    <a:pt x="104" y="102"/>
                    <a:pt x="101" y="104"/>
                  </a:cubicBezTo>
                  <a:cubicBezTo>
                    <a:pt x="97" y="105"/>
                    <a:pt x="100" y="105"/>
                    <a:pt x="98" y="106"/>
                  </a:cubicBezTo>
                  <a:cubicBezTo>
                    <a:pt x="96" y="107"/>
                    <a:pt x="99" y="107"/>
                    <a:pt x="97" y="107"/>
                  </a:cubicBezTo>
                  <a:cubicBezTo>
                    <a:pt x="96" y="108"/>
                    <a:pt x="99" y="108"/>
                    <a:pt x="98" y="109"/>
                  </a:cubicBezTo>
                  <a:cubicBezTo>
                    <a:pt x="98" y="109"/>
                    <a:pt x="95" y="109"/>
                    <a:pt x="96" y="107"/>
                  </a:cubicBezTo>
                  <a:cubicBezTo>
                    <a:pt x="97" y="106"/>
                    <a:pt x="94" y="106"/>
                    <a:pt x="93" y="106"/>
                  </a:cubicBezTo>
                  <a:cubicBezTo>
                    <a:pt x="92" y="106"/>
                    <a:pt x="92" y="105"/>
                    <a:pt x="92" y="106"/>
                  </a:cubicBezTo>
                  <a:cubicBezTo>
                    <a:pt x="91" y="106"/>
                    <a:pt x="90" y="104"/>
                    <a:pt x="90" y="106"/>
                  </a:cubicBezTo>
                  <a:cubicBezTo>
                    <a:pt x="90" y="108"/>
                    <a:pt x="89" y="105"/>
                    <a:pt x="88" y="106"/>
                  </a:cubicBezTo>
                  <a:cubicBezTo>
                    <a:pt x="86" y="107"/>
                    <a:pt x="88" y="107"/>
                    <a:pt x="88" y="107"/>
                  </a:cubicBezTo>
                  <a:cubicBezTo>
                    <a:pt x="88" y="108"/>
                    <a:pt x="89" y="107"/>
                    <a:pt x="90" y="108"/>
                  </a:cubicBezTo>
                  <a:cubicBezTo>
                    <a:pt x="90" y="108"/>
                    <a:pt x="91" y="108"/>
                    <a:pt x="91" y="109"/>
                  </a:cubicBezTo>
                  <a:cubicBezTo>
                    <a:pt x="90" y="109"/>
                    <a:pt x="90" y="109"/>
                    <a:pt x="91" y="110"/>
                  </a:cubicBezTo>
                  <a:cubicBezTo>
                    <a:pt x="92" y="111"/>
                    <a:pt x="91" y="111"/>
                    <a:pt x="89" y="109"/>
                  </a:cubicBezTo>
                  <a:cubicBezTo>
                    <a:pt x="87" y="108"/>
                    <a:pt x="86" y="108"/>
                    <a:pt x="87" y="109"/>
                  </a:cubicBezTo>
                  <a:cubicBezTo>
                    <a:pt x="87" y="109"/>
                    <a:pt x="86" y="110"/>
                    <a:pt x="86" y="109"/>
                  </a:cubicBezTo>
                  <a:cubicBezTo>
                    <a:pt x="86" y="108"/>
                    <a:pt x="84" y="110"/>
                    <a:pt x="83" y="110"/>
                  </a:cubicBezTo>
                  <a:cubicBezTo>
                    <a:pt x="83" y="111"/>
                    <a:pt x="84" y="113"/>
                    <a:pt x="80" y="115"/>
                  </a:cubicBezTo>
                  <a:cubicBezTo>
                    <a:pt x="82" y="113"/>
                    <a:pt x="82" y="111"/>
                    <a:pt x="82" y="109"/>
                  </a:cubicBezTo>
                  <a:cubicBezTo>
                    <a:pt x="82" y="108"/>
                    <a:pt x="82" y="110"/>
                    <a:pt x="81" y="109"/>
                  </a:cubicBezTo>
                  <a:cubicBezTo>
                    <a:pt x="81" y="109"/>
                    <a:pt x="81" y="109"/>
                    <a:pt x="80" y="110"/>
                  </a:cubicBezTo>
                  <a:cubicBezTo>
                    <a:pt x="79" y="112"/>
                    <a:pt x="80" y="111"/>
                    <a:pt x="79" y="112"/>
                  </a:cubicBezTo>
                  <a:cubicBezTo>
                    <a:pt x="78" y="113"/>
                    <a:pt x="78" y="112"/>
                    <a:pt x="79" y="111"/>
                  </a:cubicBezTo>
                  <a:cubicBezTo>
                    <a:pt x="80" y="109"/>
                    <a:pt x="77" y="110"/>
                    <a:pt x="76" y="111"/>
                  </a:cubicBezTo>
                  <a:cubicBezTo>
                    <a:pt x="73" y="113"/>
                    <a:pt x="75" y="112"/>
                    <a:pt x="75" y="113"/>
                  </a:cubicBezTo>
                  <a:cubicBezTo>
                    <a:pt x="75" y="114"/>
                    <a:pt x="78" y="113"/>
                    <a:pt x="78" y="116"/>
                  </a:cubicBezTo>
                  <a:cubicBezTo>
                    <a:pt x="75" y="115"/>
                    <a:pt x="78" y="115"/>
                    <a:pt x="76" y="114"/>
                  </a:cubicBezTo>
                  <a:cubicBezTo>
                    <a:pt x="74" y="114"/>
                    <a:pt x="75" y="112"/>
                    <a:pt x="73" y="113"/>
                  </a:cubicBezTo>
                  <a:cubicBezTo>
                    <a:pt x="71" y="113"/>
                    <a:pt x="72" y="113"/>
                    <a:pt x="73" y="114"/>
                  </a:cubicBezTo>
                  <a:cubicBezTo>
                    <a:pt x="74" y="115"/>
                    <a:pt x="73" y="116"/>
                    <a:pt x="72" y="114"/>
                  </a:cubicBezTo>
                  <a:cubicBezTo>
                    <a:pt x="72" y="113"/>
                    <a:pt x="70" y="112"/>
                    <a:pt x="71" y="114"/>
                  </a:cubicBezTo>
                  <a:cubicBezTo>
                    <a:pt x="71" y="115"/>
                    <a:pt x="69" y="114"/>
                    <a:pt x="70" y="116"/>
                  </a:cubicBezTo>
                  <a:cubicBezTo>
                    <a:pt x="71" y="117"/>
                    <a:pt x="69" y="116"/>
                    <a:pt x="68" y="118"/>
                  </a:cubicBezTo>
                  <a:cubicBezTo>
                    <a:pt x="66" y="119"/>
                    <a:pt x="70" y="118"/>
                    <a:pt x="68" y="119"/>
                  </a:cubicBezTo>
                  <a:cubicBezTo>
                    <a:pt x="66" y="120"/>
                    <a:pt x="67" y="120"/>
                    <a:pt x="66" y="120"/>
                  </a:cubicBezTo>
                  <a:cubicBezTo>
                    <a:pt x="64" y="121"/>
                    <a:pt x="64" y="120"/>
                    <a:pt x="62" y="122"/>
                  </a:cubicBezTo>
                  <a:cubicBezTo>
                    <a:pt x="61" y="124"/>
                    <a:pt x="65" y="122"/>
                    <a:pt x="65" y="122"/>
                  </a:cubicBezTo>
                  <a:cubicBezTo>
                    <a:pt x="65" y="123"/>
                    <a:pt x="65" y="123"/>
                    <a:pt x="67" y="122"/>
                  </a:cubicBezTo>
                  <a:cubicBezTo>
                    <a:pt x="69" y="121"/>
                    <a:pt x="67" y="123"/>
                    <a:pt x="65" y="124"/>
                  </a:cubicBezTo>
                  <a:cubicBezTo>
                    <a:pt x="63" y="124"/>
                    <a:pt x="64" y="123"/>
                    <a:pt x="62" y="123"/>
                  </a:cubicBezTo>
                  <a:cubicBezTo>
                    <a:pt x="60" y="124"/>
                    <a:pt x="59" y="124"/>
                    <a:pt x="60" y="125"/>
                  </a:cubicBezTo>
                  <a:cubicBezTo>
                    <a:pt x="61" y="125"/>
                    <a:pt x="60" y="125"/>
                    <a:pt x="61" y="125"/>
                  </a:cubicBezTo>
                  <a:cubicBezTo>
                    <a:pt x="63" y="125"/>
                    <a:pt x="61" y="126"/>
                    <a:pt x="61" y="127"/>
                  </a:cubicBezTo>
                  <a:cubicBezTo>
                    <a:pt x="61" y="129"/>
                    <a:pt x="60" y="127"/>
                    <a:pt x="60" y="126"/>
                  </a:cubicBezTo>
                  <a:cubicBezTo>
                    <a:pt x="60" y="125"/>
                    <a:pt x="59" y="124"/>
                    <a:pt x="59" y="125"/>
                  </a:cubicBezTo>
                  <a:cubicBezTo>
                    <a:pt x="58" y="126"/>
                    <a:pt x="58" y="126"/>
                    <a:pt x="58" y="126"/>
                  </a:cubicBezTo>
                  <a:cubicBezTo>
                    <a:pt x="58" y="125"/>
                    <a:pt x="56" y="126"/>
                    <a:pt x="56" y="127"/>
                  </a:cubicBezTo>
                  <a:cubicBezTo>
                    <a:pt x="56" y="127"/>
                    <a:pt x="56" y="126"/>
                    <a:pt x="58" y="127"/>
                  </a:cubicBezTo>
                  <a:cubicBezTo>
                    <a:pt x="59" y="127"/>
                    <a:pt x="59" y="127"/>
                    <a:pt x="59" y="127"/>
                  </a:cubicBezTo>
                  <a:cubicBezTo>
                    <a:pt x="58" y="127"/>
                    <a:pt x="52" y="128"/>
                    <a:pt x="53" y="129"/>
                  </a:cubicBezTo>
                  <a:cubicBezTo>
                    <a:pt x="54" y="130"/>
                    <a:pt x="52" y="130"/>
                    <a:pt x="53" y="130"/>
                  </a:cubicBezTo>
                  <a:cubicBezTo>
                    <a:pt x="55" y="131"/>
                    <a:pt x="55" y="128"/>
                    <a:pt x="58" y="129"/>
                  </a:cubicBezTo>
                  <a:cubicBezTo>
                    <a:pt x="60" y="130"/>
                    <a:pt x="58" y="129"/>
                    <a:pt x="56" y="130"/>
                  </a:cubicBezTo>
                  <a:cubicBezTo>
                    <a:pt x="54" y="130"/>
                    <a:pt x="57" y="131"/>
                    <a:pt x="54" y="131"/>
                  </a:cubicBezTo>
                  <a:cubicBezTo>
                    <a:pt x="51" y="131"/>
                    <a:pt x="54" y="132"/>
                    <a:pt x="54" y="133"/>
                  </a:cubicBezTo>
                  <a:cubicBezTo>
                    <a:pt x="53" y="133"/>
                    <a:pt x="53" y="132"/>
                    <a:pt x="52" y="133"/>
                  </a:cubicBezTo>
                  <a:cubicBezTo>
                    <a:pt x="51" y="133"/>
                    <a:pt x="51" y="134"/>
                    <a:pt x="52" y="134"/>
                  </a:cubicBezTo>
                  <a:cubicBezTo>
                    <a:pt x="52" y="134"/>
                    <a:pt x="53" y="133"/>
                    <a:pt x="55" y="134"/>
                  </a:cubicBezTo>
                  <a:cubicBezTo>
                    <a:pt x="59" y="134"/>
                    <a:pt x="56" y="133"/>
                    <a:pt x="57" y="135"/>
                  </a:cubicBezTo>
                  <a:cubicBezTo>
                    <a:pt x="57" y="136"/>
                    <a:pt x="56" y="134"/>
                    <a:pt x="54" y="134"/>
                  </a:cubicBezTo>
                  <a:cubicBezTo>
                    <a:pt x="53" y="134"/>
                    <a:pt x="52" y="135"/>
                    <a:pt x="51" y="135"/>
                  </a:cubicBezTo>
                  <a:cubicBezTo>
                    <a:pt x="50" y="134"/>
                    <a:pt x="51" y="135"/>
                    <a:pt x="49" y="135"/>
                  </a:cubicBezTo>
                  <a:cubicBezTo>
                    <a:pt x="48" y="135"/>
                    <a:pt x="50" y="136"/>
                    <a:pt x="48" y="136"/>
                  </a:cubicBezTo>
                  <a:cubicBezTo>
                    <a:pt x="45" y="136"/>
                    <a:pt x="48" y="137"/>
                    <a:pt x="47" y="138"/>
                  </a:cubicBezTo>
                  <a:cubicBezTo>
                    <a:pt x="46" y="139"/>
                    <a:pt x="46" y="138"/>
                    <a:pt x="45" y="139"/>
                  </a:cubicBezTo>
                  <a:cubicBezTo>
                    <a:pt x="44" y="140"/>
                    <a:pt x="46" y="139"/>
                    <a:pt x="45" y="140"/>
                  </a:cubicBezTo>
                  <a:cubicBezTo>
                    <a:pt x="44" y="140"/>
                    <a:pt x="45" y="141"/>
                    <a:pt x="45" y="140"/>
                  </a:cubicBezTo>
                  <a:cubicBezTo>
                    <a:pt x="44" y="140"/>
                    <a:pt x="43" y="140"/>
                    <a:pt x="44" y="141"/>
                  </a:cubicBezTo>
                  <a:cubicBezTo>
                    <a:pt x="45" y="141"/>
                    <a:pt x="43" y="142"/>
                    <a:pt x="45" y="142"/>
                  </a:cubicBezTo>
                  <a:cubicBezTo>
                    <a:pt x="47" y="142"/>
                    <a:pt x="43" y="143"/>
                    <a:pt x="44" y="143"/>
                  </a:cubicBezTo>
                  <a:cubicBezTo>
                    <a:pt x="44" y="143"/>
                    <a:pt x="48" y="142"/>
                    <a:pt x="49" y="142"/>
                  </a:cubicBezTo>
                  <a:cubicBezTo>
                    <a:pt x="51" y="142"/>
                    <a:pt x="49" y="143"/>
                    <a:pt x="47" y="143"/>
                  </a:cubicBezTo>
                  <a:cubicBezTo>
                    <a:pt x="45" y="144"/>
                    <a:pt x="44" y="143"/>
                    <a:pt x="43" y="144"/>
                  </a:cubicBezTo>
                  <a:cubicBezTo>
                    <a:pt x="41" y="145"/>
                    <a:pt x="44" y="144"/>
                    <a:pt x="44" y="145"/>
                  </a:cubicBezTo>
                  <a:cubicBezTo>
                    <a:pt x="44" y="146"/>
                    <a:pt x="42" y="145"/>
                    <a:pt x="42" y="147"/>
                  </a:cubicBezTo>
                  <a:cubicBezTo>
                    <a:pt x="41" y="148"/>
                    <a:pt x="40" y="147"/>
                    <a:pt x="40" y="148"/>
                  </a:cubicBezTo>
                  <a:cubicBezTo>
                    <a:pt x="41" y="150"/>
                    <a:pt x="41" y="149"/>
                    <a:pt x="42" y="150"/>
                  </a:cubicBezTo>
                  <a:cubicBezTo>
                    <a:pt x="42" y="151"/>
                    <a:pt x="40" y="151"/>
                    <a:pt x="40" y="152"/>
                  </a:cubicBezTo>
                  <a:cubicBezTo>
                    <a:pt x="41" y="152"/>
                    <a:pt x="41" y="153"/>
                    <a:pt x="39" y="153"/>
                  </a:cubicBezTo>
                  <a:cubicBezTo>
                    <a:pt x="38" y="153"/>
                    <a:pt x="38" y="154"/>
                    <a:pt x="37" y="154"/>
                  </a:cubicBezTo>
                  <a:cubicBezTo>
                    <a:pt x="36" y="154"/>
                    <a:pt x="36" y="155"/>
                    <a:pt x="35" y="155"/>
                  </a:cubicBezTo>
                  <a:cubicBezTo>
                    <a:pt x="34" y="155"/>
                    <a:pt x="33" y="155"/>
                    <a:pt x="33" y="155"/>
                  </a:cubicBezTo>
                  <a:cubicBezTo>
                    <a:pt x="33" y="156"/>
                    <a:pt x="33" y="155"/>
                    <a:pt x="35" y="155"/>
                  </a:cubicBezTo>
                  <a:cubicBezTo>
                    <a:pt x="36" y="156"/>
                    <a:pt x="34" y="157"/>
                    <a:pt x="36" y="156"/>
                  </a:cubicBezTo>
                  <a:cubicBezTo>
                    <a:pt x="37" y="155"/>
                    <a:pt x="37" y="156"/>
                    <a:pt x="36" y="156"/>
                  </a:cubicBezTo>
                  <a:cubicBezTo>
                    <a:pt x="35" y="157"/>
                    <a:pt x="37" y="157"/>
                    <a:pt x="37" y="158"/>
                  </a:cubicBezTo>
                  <a:cubicBezTo>
                    <a:pt x="36" y="159"/>
                    <a:pt x="36" y="159"/>
                    <a:pt x="35" y="159"/>
                  </a:cubicBezTo>
                  <a:cubicBezTo>
                    <a:pt x="34" y="159"/>
                    <a:pt x="34" y="157"/>
                    <a:pt x="33" y="157"/>
                  </a:cubicBezTo>
                  <a:cubicBezTo>
                    <a:pt x="32" y="158"/>
                    <a:pt x="33" y="158"/>
                    <a:pt x="33" y="158"/>
                  </a:cubicBezTo>
                  <a:cubicBezTo>
                    <a:pt x="31" y="158"/>
                    <a:pt x="31" y="159"/>
                    <a:pt x="31" y="160"/>
                  </a:cubicBezTo>
                  <a:cubicBezTo>
                    <a:pt x="31" y="161"/>
                    <a:pt x="29" y="160"/>
                    <a:pt x="29" y="161"/>
                  </a:cubicBezTo>
                  <a:cubicBezTo>
                    <a:pt x="28" y="164"/>
                    <a:pt x="26" y="163"/>
                    <a:pt x="26" y="165"/>
                  </a:cubicBezTo>
                  <a:cubicBezTo>
                    <a:pt x="25" y="166"/>
                    <a:pt x="27" y="165"/>
                    <a:pt x="27" y="165"/>
                  </a:cubicBezTo>
                  <a:cubicBezTo>
                    <a:pt x="27" y="166"/>
                    <a:pt x="28" y="166"/>
                    <a:pt x="28" y="166"/>
                  </a:cubicBezTo>
                  <a:cubicBezTo>
                    <a:pt x="28" y="167"/>
                    <a:pt x="30" y="167"/>
                    <a:pt x="33" y="165"/>
                  </a:cubicBezTo>
                  <a:cubicBezTo>
                    <a:pt x="36" y="163"/>
                    <a:pt x="31" y="164"/>
                    <a:pt x="33" y="163"/>
                  </a:cubicBezTo>
                  <a:cubicBezTo>
                    <a:pt x="35" y="162"/>
                    <a:pt x="34" y="162"/>
                    <a:pt x="35" y="162"/>
                  </a:cubicBezTo>
                  <a:cubicBezTo>
                    <a:pt x="37" y="163"/>
                    <a:pt x="32" y="163"/>
                    <a:pt x="35" y="164"/>
                  </a:cubicBezTo>
                  <a:cubicBezTo>
                    <a:pt x="37" y="164"/>
                    <a:pt x="35" y="165"/>
                    <a:pt x="33" y="166"/>
                  </a:cubicBezTo>
                  <a:cubicBezTo>
                    <a:pt x="31" y="167"/>
                    <a:pt x="33" y="166"/>
                    <a:pt x="32" y="167"/>
                  </a:cubicBezTo>
                  <a:cubicBezTo>
                    <a:pt x="32" y="167"/>
                    <a:pt x="34" y="167"/>
                    <a:pt x="33" y="168"/>
                  </a:cubicBezTo>
                  <a:cubicBezTo>
                    <a:pt x="32" y="168"/>
                    <a:pt x="30" y="167"/>
                    <a:pt x="28" y="168"/>
                  </a:cubicBezTo>
                  <a:cubicBezTo>
                    <a:pt x="27" y="169"/>
                    <a:pt x="28" y="168"/>
                    <a:pt x="27" y="167"/>
                  </a:cubicBezTo>
                  <a:cubicBezTo>
                    <a:pt x="26" y="165"/>
                    <a:pt x="26" y="166"/>
                    <a:pt x="25" y="166"/>
                  </a:cubicBezTo>
                  <a:cubicBezTo>
                    <a:pt x="23" y="167"/>
                    <a:pt x="24" y="168"/>
                    <a:pt x="24" y="167"/>
                  </a:cubicBezTo>
                  <a:cubicBezTo>
                    <a:pt x="23" y="167"/>
                    <a:pt x="22" y="168"/>
                    <a:pt x="20" y="168"/>
                  </a:cubicBezTo>
                  <a:cubicBezTo>
                    <a:pt x="18" y="169"/>
                    <a:pt x="23" y="170"/>
                    <a:pt x="20" y="170"/>
                  </a:cubicBezTo>
                  <a:cubicBezTo>
                    <a:pt x="17" y="170"/>
                    <a:pt x="21" y="171"/>
                    <a:pt x="18" y="171"/>
                  </a:cubicBezTo>
                  <a:cubicBezTo>
                    <a:pt x="15" y="170"/>
                    <a:pt x="19" y="171"/>
                    <a:pt x="17" y="172"/>
                  </a:cubicBezTo>
                  <a:cubicBezTo>
                    <a:pt x="15" y="172"/>
                    <a:pt x="13" y="171"/>
                    <a:pt x="12" y="172"/>
                  </a:cubicBezTo>
                  <a:cubicBezTo>
                    <a:pt x="12" y="172"/>
                    <a:pt x="12" y="174"/>
                    <a:pt x="14" y="173"/>
                  </a:cubicBezTo>
                  <a:cubicBezTo>
                    <a:pt x="17" y="173"/>
                    <a:pt x="14" y="173"/>
                    <a:pt x="15" y="175"/>
                  </a:cubicBezTo>
                  <a:cubicBezTo>
                    <a:pt x="16" y="176"/>
                    <a:pt x="14" y="174"/>
                    <a:pt x="10" y="175"/>
                  </a:cubicBezTo>
                  <a:cubicBezTo>
                    <a:pt x="7" y="176"/>
                    <a:pt x="12" y="175"/>
                    <a:pt x="12" y="176"/>
                  </a:cubicBezTo>
                  <a:cubicBezTo>
                    <a:pt x="13" y="178"/>
                    <a:pt x="12" y="175"/>
                    <a:pt x="9" y="177"/>
                  </a:cubicBezTo>
                  <a:cubicBezTo>
                    <a:pt x="6" y="178"/>
                    <a:pt x="8" y="179"/>
                    <a:pt x="7" y="178"/>
                  </a:cubicBezTo>
                  <a:cubicBezTo>
                    <a:pt x="5" y="178"/>
                    <a:pt x="7" y="179"/>
                    <a:pt x="5" y="179"/>
                  </a:cubicBezTo>
                  <a:cubicBezTo>
                    <a:pt x="3" y="178"/>
                    <a:pt x="2" y="178"/>
                    <a:pt x="3" y="179"/>
                  </a:cubicBezTo>
                  <a:cubicBezTo>
                    <a:pt x="4" y="180"/>
                    <a:pt x="1" y="179"/>
                    <a:pt x="2" y="180"/>
                  </a:cubicBezTo>
                  <a:cubicBezTo>
                    <a:pt x="3" y="181"/>
                    <a:pt x="6" y="180"/>
                    <a:pt x="9" y="181"/>
                  </a:cubicBezTo>
                  <a:cubicBezTo>
                    <a:pt x="11" y="182"/>
                    <a:pt x="8" y="181"/>
                    <a:pt x="7" y="182"/>
                  </a:cubicBezTo>
                  <a:cubicBezTo>
                    <a:pt x="7" y="182"/>
                    <a:pt x="6" y="180"/>
                    <a:pt x="3" y="182"/>
                  </a:cubicBezTo>
                  <a:cubicBezTo>
                    <a:pt x="0" y="183"/>
                    <a:pt x="5" y="184"/>
                    <a:pt x="3" y="185"/>
                  </a:cubicBezTo>
                  <a:cubicBezTo>
                    <a:pt x="0" y="185"/>
                    <a:pt x="3" y="185"/>
                    <a:pt x="2" y="186"/>
                  </a:cubicBezTo>
                  <a:cubicBezTo>
                    <a:pt x="2" y="187"/>
                    <a:pt x="3" y="188"/>
                    <a:pt x="5" y="187"/>
                  </a:cubicBezTo>
                  <a:cubicBezTo>
                    <a:pt x="7" y="186"/>
                    <a:pt x="9" y="188"/>
                    <a:pt x="10" y="187"/>
                  </a:cubicBezTo>
                  <a:cubicBezTo>
                    <a:pt x="10" y="185"/>
                    <a:pt x="11" y="187"/>
                    <a:pt x="13" y="187"/>
                  </a:cubicBezTo>
                  <a:cubicBezTo>
                    <a:pt x="15" y="186"/>
                    <a:pt x="16" y="187"/>
                    <a:pt x="14" y="187"/>
                  </a:cubicBezTo>
                  <a:cubicBezTo>
                    <a:pt x="11" y="188"/>
                    <a:pt x="15" y="190"/>
                    <a:pt x="12" y="188"/>
                  </a:cubicBezTo>
                  <a:cubicBezTo>
                    <a:pt x="10" y="186"/>
                    <a:pt x="10" y="189"/>
                    <a:pt x="9" y="188"/>
                  </a:cubicBezTo>
                  <a:cubicBezTo>
                    <a:pt x="7" y="187"/>
                    <a:pt x="5" y="189"/>
                    <a:pt x="4" y="188"/>
                  </a:cubicBezTo>
                  <a:cubicBezTo>
                    <a:pt x="2" y="188"/>
                    <a:pt x="2" y="188"/>
                    <a:pt x="2" y="189"/>
                  </a:cubicBezTo>
                  <a:cubicBezTo>
                    <a:pt x="2" y="191"/>
                    <a:pt x="4" y="189"/>
                    <a:pt x="4" y="191"/>
                  </a:cubicBezTo>
                  <a:cubicBezTo>
                    <a:pt x="4" y="192"/>
                    <a:pt x="2" y="189"/>
                    <a:pt x="2" y="191"/>
                  </a:cubicBezTo>
                  <a:cubicBezTo>
                    <a:pt x="3" y="193"/>
                    <a:pt x="4" y="191"/>
                    <a:pt x="4" y="192"/>
                  </a:cubicBezTo>
                  <a:cubicBezTo>
                    <a:pt x="4" y="194"/>
                    <a:pt x="2" y="194"/>
                    <a:pt x="2" y="194"/>
                  </a:cubicBezTo>
                  <a:cubicBezTo>
                    <a:pt x="4" y="195"/>
                    <a:pt x="4" y="196"/>
                    <a:pt x="5" y="195"/>
                  </a:cubicBezTo>
                  <a:cubicBezTo>
                    <a:pt x="5" y="194"/>
                    <a:pt x="5" y="196"/>
                    <a:pt x="6" y="196"/>
                  </a:cubicBezTo>
                  <a:cubicBezTo>
                    <a:pt x="6" y="195"/>
                    <a:pt x="5" y="197"/>
                    <a:pt x="6" y="197"/>
                  </a:cubicBezTo>
                  <a:cubicBezTo>
                    <a:pt x="7" y="197"/>
                    <a:pt x="6" y="195"/>
                    <a:pt x="8" y="195"/>
                  </a:cubicBezTo>
                  <a:cubicBezTo>
                    <a:pt x="9" y="194"/>
                    <a:pt x="7" y="197"/>
                    <a:pt x="6" y="198"/>
                  </a:cubicBezTo>
                  <a:cubicBezTo>
                    <a:pt x="4" y="198"/>
                    <a:pt x="7" y="198"/>
                    <a:pt x="6" y="199"/>
                  </a:cubicBezTo>
                  <a:cubicBezTo>
                    <a:pt x="5" y="200"/>
                    <a:pt x="6" y="198"/>
                    <a:pt x="4" y="200"/>
                  </a:cubicBezTo>
                  <a:cubicBezTo>
                    <a:pt x="2" y="202"/>
                    <a:pt x="4" y="204"/>
                    <a:pt x="5" y="203"/>
                  </a:cubicBezTo>
                  <a:cubicBezTo>
                    <a:pt x="5" y="202"/>
                    <a:pt x="6" y="203"/>
                    <a:pt x="6" y="202"/>
                  </a:cubicBezTo>
                  <a:cubicBezTo>
                    <a:pt x="7" y="201"/>
                    <a:pt x="8" y="202"/>
                    <a:pt x="7" y="203"/>
                  </a:cubicBezTo>
                  <a:cubicBezTo>
                    <a:pt x="6" y="203"/>
                    <a:pt x="8" y="203"/>
                    <a:pt x="7" y="204"/>
                  </a:cubicBezTo>
                  <a:cubicBezTo>
                    <a:pt x="6" y="205"/>
                    <a:pt x="8" y="205"/>
                    <a:pt x="7" y="206"/>
                  </a:cubicBezTo>
                  <a:cubicBezTo>
                    <a:pt x="5" y="206"/>
                    <a:pt x="5" y="204"/>
                    <a:pt x="5" y="206"/>
                  </a:cubicBezTo>
                  <a:cubicBezTo>
                    <a:pt x="4" y="208"/>
                    <a:pt x="4" y="208"/>
                    <a:pt x="5" y="208"/>
                  </a:cubicBezTo>
                  <a:cubicBezTo>
                    <a:pt x="6" y="210"/>
                    <a:pt x="7" y="209"/>
                    <a:pt x="7" y="210"/>
                  </a:cubicBezTo>
                  <a:cubicBezTo>
                    <a:pt x="8" y="211"/>
                    <a:pt x="9" y="211"/>
                    <a:pt x="10" y="212"/>
                  </a:cubicBezTo>
                  <a:cubicBezTo>
                    <a:pt x="11" y="212"/>
                    <a:pt x="10" y="212"/>
                    <a:pt x="11" y="213"/>
                  </a:cubicBezTo>
                  <a:cubicBezTo>
                    <a:pt x="11" y="214"/>
                    <a:pt x="11" y="212"/>
                    <a:pt x="12" y="213"/>
                  </a:cubicBezTo>
                  <a:cubicBezTo>
                    <a:pt x="13" y="213"/>
                    <a:pt x="12" y="214"/>
                    <a:pt x="13" y="213"/>
                  </a:cubicBezTo>
                  <a:cubicBezTo>
                    <a:pt x="15" y="213"/>
                    <a:pt x="18" y="213"/>
                    <a:pt x="19" y="212"/>
                  </a:cubicBezTo>
                  <a:cubicBezTo>
                    <a:pt x="20" y="212"/>
                    <a:pt x="21" y="211"/>
                    <a:pt x="22" y="209"/>
                  </a:cubicBezTo>
                  <a:cubicBezTo>
                    <a:pt x="23" y="208"/>
                    <a:pt x="24" y="209"/>
                    <a:pt x="24" y="208"/>
                  </a:cubicBezTo>
                  <a:cubicBezTo>
                    <a:pt x="24" y="207"/>
                    <a:pt x="26" y="208"/>
                    <a:pt x="25" y="207"/>
                  </a:cubicBezTo>
                  <a:cubicBezTo>
                    <a:pt x="24" y="206"/>
                    <a:pt x="27" y="207"/>
                    <a:pt x="26" y="205"/>
                  </a:cubicBezTo>
                  <a:cubicBezTo>
                    <a:pt x="26" y="204"/>
                    <a:pt x="27" y="206"/>
                    <a:pt x="28" y="205"/>
                  </a:cubicBezTo>
                  <a:cubicBezTo>
                    <a:pt x="29" y="205"/>
                    <a:pt x="30" y="206"/>
                    <a:pt x="30" y="204"/>
                  </a:cubicBezTo>
                  <a:cubicBezTo>
                    <a:pt x="30" y="202"/>
                    <a:pt x="32" y="203"/>
                    <a:pt x="30" y="202"/>
                  </a:cubicBezTo>
                  <a:cubicBezTo>
                    <a:pt x="30" y="201"/>
                    <a:pt x="29" y="200"/>
                    <a:pt x="31" y="201"/>
                  </a:cubicBezTo>
                  <a:cubicBezTo>
                    <a:pt x="32" y="202"/>
                    <a:pt x="31" y="199"/>
                    <a:pt x="32" y="200"/>
                  </a:cubicBezTo>
                  <a:cubicBezTo>
                    <a:pt x="32" y="202"/>
                    <a:pt x="31" y="201"/>
                    <a:pt x="32" y="202"/>
                  </a:cubicBezTo>
                  <a:cubicBezTo>
                    <a:pt x="32" y="203"/>
                    <a:pt x="31" y="204"/>
                    <a:pt x="33" y="204"/>
                  </a:cubicBezTo>
                  <a:cubicBezTo>
                    <a:pt x="34" y="204"/>
                    <a:pt x="33" y="204"/>
                    <a:pt x="35" y="204"/>
                  </a:cubicBezTo>
                  <a:cubicBezTo>
                    <a:pt x="35" y="204"/>
                    <a:pt x="35" y="205"/>
                    <a:pt x="36" y="206"/>
                  </a:cubicBezTo>
                  <a:cubicBezTo>
                    <a:pt x="36" y="207"/>
                    <a:pt x="38" y="205"/>
                    <a:pt x="37" y="202"/>
                  </a:cubicBezTo>
                  <a:cubicBezTo>
                    <a:pt x="36" y="200"/>
                    <a:pt x="38" y="200"/>
                    <a:pt x="38" y="199"/>
                  </a:cubicBezTo>
                  <a:cubicBezTo>
                    <a:pt x="37" y="197"/>
                    <a:pt x="39" y="199"/>
                    <a:pt x="40" y="197"/>
                  </a:cubicBezTo>
                  <a:cubicBezTo>
                    <a:pt x="42" y="195"/>
                    <a:pt x="40" y="195"/>
                    <a:pt x="41" y="194"/>
                  </a:cubicBezTo>
                  <a:cubicBezTo>
                    <a:pt x="43" y="193"/>
                    <a:pt x="39" y="189"/>
                    <a:pt x="40" y="188"/>
                  </a:cubicBezTo>
                  <a:cubicBezTo>
                    <a:pt x="40" y="187"/>
                    <a:pt x="42" y="189"/>
                    <a:pt x="42" y="187"/>
                  </a:cubicBezTo>
                  <a:cubicBezTo>
                    <a:pt x="43" y="186"/>
                    <a:pt x="44" y="185"/>
                    <a:pt x="41" y="184"/>
                  </a:cubicBezTo>
                  <a:cubicBezTo>
                    <a:pt x="37" y="182"/>
                    <a:pt x="41" y="179"/>
                    <a:pt x="40" y="176"/>
                  </a:cubicBezTo>
                  <a:cubicBezTo>
                    <a:pt x="38" y="174"/>
                    <a:pt x="40" y="174"/>
                    <a:pt x="39" y="173"/>
                  </a:cubicBezTo>
                  <a:cubicBezTo>
                    <a:pt x="38" y="172"/>
                    <a:pt x="40" y="172"/>
                    <a:pt x="39" y="170"/>
                  </a:cubicBezTo>
                  <a:cubicBezTo>
                    <a:pt x="37" y="168"/>
                    <a:pt x="40" y="168"/>
                    <a:pt x="39" y="167"/>
                  </a:cubicBezTo>
                  <a:cubicBezTo>
                    <a:pt x="39" y="165"/>
                    <a:pt x="43" y="163"/>
                    <a:pt x="44" y="162"/>
                  </a:cubicBezTo>
                  <a:cubicBezTo>
                    <a:pt x="46" y="161"/>
                    <a:pt x="49" y="164"/>
                    <a:pt x="50" y="160"/>
                  </a:cubicBezTo>
                  <a:cubicBezTo>
                    <a:pt x="51" y="158"/>
                    <a:pt x="49" y="159"/>
                    <a:pt x="48" y="158"/>
                  </a:cubicBezTo>
                  <a:cubicBezTo>
                    <a:pt x="46" y="157"/>
                    <a:pt x="51" y="154"/>
                    <a:pt x="51" y="153"/>
                  </a:cubicBezTo>
                  <a:cubicBezTo>
                    <a:pt x="51" y="151"/>
                    <a:pt x="52" y="152"/>
                    <a:pt x="52" y="150"/>
                  </a:cubicBezTo>
                  <a:cubicBezTo>
                    <a:pt x="51" y="147"/>
                    <a:pt x="53" y="148"/>
                    <a:pt x="51" y="144"/>
                  </a:cubicBezTo>
                  <a:cubicBezTo>
                    <a:pt x="51" y="143"/>
                    <a:pt x="58" y="144"/>
                    <a:pt x="56" y="142"/>
                  </a:cubicBezTo>
                  <a:cubicBezTo>
                    <a:pt x="55" y="140"/>
                    <a:pt x="57" y="141"/>
                    <a:pt x="58" y="138"/>
                  </a:cubicBezTo>
                  <a:cubicBezTo>
                    <a:pt x="60" y="136"/>
                    <a:pt x="61" y="137"/>
                    <a:pt x="61" y="135"/>
                  </a:cubicBezTo>
                  <a:cubicBezTo>
                    <a:pt x="62" y="134"/>
                    <a:pt x="60" y="133"/>
                    <a:pt x="60" y="132"/>
                  </a:cubicBezTo>
                  <a:cubicBezTo>
                    <a:pt x="60" y="131"/>
                    <a:pt x="61" y="132"/>
                    <a:pt x="63" y="129"/>
                  </a:cubicBezTo>
                  <a:cubicBezTo>
                    <a:pt x="63" y="127"/>
                    <a:pt x="65" y="127"/>
                    <a:pt x="66" y="126"/>
                  </a:cubicBezTo>
                  <a:cubicBezTo>
                    <a:pt x="67" y="126"/>
                    <a:pt x="68" y="128"/>
                    <a:pt x="70" y="127"/>
                  </a:cubicBezTo>
                  <a:cubicBezTo>
                    <a:pt x="72" y="126"/>
                    <a:pt x="69" y="123"/>
                    <a:pt x="70" y="122"/>
                  </a:cubicBezTo>
                  <a:cubicBezTo>
                    <a:pt x="73" y="120"/>
                    <a:pt x="78" y="125"/>
                    <a:pt x="81" y="123"/>
                  </a:cubicBezTo>
                  <a:cubicBezTo>
                    <a:pt x="83" y="122"/>
                    <a:pt x="78" y="123"/>
                    <a:pt x="81" y="121"/>
                  </a:cubicBezTo>
                  <a:cubicBezTo>
                    <a:pt x="84" y="118"/>
                    <a:pt x="78" y="117"/>
                    <a:pt x="84" y="117"/>
                  </a:cubicBezTo>
                  <a:cubicBezTo>
                    <a:pt x="84" y="116"/>
                    <a:pt x="86" y="118"/>
                    <a:pt x="86" y="117"/>
                  </a:cubicBezTo>
                  <a:cubicBezTo>
                    <a:pt x="86" y="117"/>
                    <a:pt x="85" y="116"/>
                    <a:pt x="86" y="115"/>
                  </a:cubicBezTo>
                  <a:cubicBezTo>
                    <a:pt x="88" y="114"/>
                    <a:pt x="90" y="116"/>
                    <a:pt x="92" y="118"/>
                  </a:cubicBezTo>
                  <a:cubicBezTo>
                    <a:pt x="94" y="120"/>
                    <a:pt x="91" y="120"/>
                    <a:pt x="94" y="120"/>
                  </a:cubicBezTo>
                  <a:cubicBezTo>
                    <a:pt x="98" y="120"/>
                    <a:pt x="96" y="121"/>
                    <a:pt x="98" y="121"/>
                  </a:cubicBezTo>
                  <a:cubicBezTo>
                    <a:pt x="101" y="120"/>
                    <a:pt x="100" y="119"/>
                    <a:pt x="101" y="119"/>
                  </a:cubicBezTo>
                  <a:cubicBezTo>
                    <a:pt x="102" y="120"/>
                    <a:pt x="104" y="120"/>
                    <a:pt x="106" y="122"/>
                  </a:cubicBezTo>
                  <a:cubicBezTo>
                    <a:pt x="106" y="121"/>
                    <a:pt x="107" y="122"/>
                    <a:pt x="107" y="120"/>
                  </a:cubicBezTo>
                  <a:cubicBezTo>
                    <a:pt x="108" y="118"/>
                    <a:pt x="112" y="119"/>
                    <a:pt x="110" y="117"/>
                  </a:cubicBezTo>
                  <a:cubicBezTo>
                    <a:pt x="109" y="115"/>
                    <a:pt x="111" y="115"/>
                    <a:pt x="111" y="113"/>
                  </a:cubicBezTo>
                  <a:cubicBezTo>
                    <a:pt x="111" y="112"/>
                    <a:pt x="112" y="110"/>
                    <a:pt x="114" y="109"/>
                  </a:cubicBezTo>
                  <a:cubicBezTo>
                    <a:pt x="116" y="108"/>
                    <a:pt x="115" y="110"/>
                    <a:pt x="119" y="108"/>
                  </a:cubicBezTo>
                  <a:cubicBezTo>
                    <a:pt x="121" y="107"/>
                    <a:pt x="121" y="107"/>
                    <a:pt x="122" y="109"/>
                  </a:cubicBezTo>
                  <a:cubicBezTo>
                    <a:pt x="123" y="110"/>
                    <a:pt x="128" y="111"/>
                    <a:pt x="129" y="113"/>
                  </a:cubicBezTo>
                  <a:cubicBezTo>
                    <a:pt x="129" y="114"/>
                    <a:pt x="124" y="116"/>
                    <a:pt x="127" y="117"/>
                  </a:cubicBezTo>
                  <a:cubicBezTo>
                    <a:pt x="128" y="118"/>
                    <a:pt x="128" y="117"/>
                    <a:pt x="129" y="115"/>
                  </a:cubicBezTo>
                  <a:close/>
                  <a:moveTo>
                    <a:pt x="101" y="103"/>
                  </a:moveTo>
                  <a:cubicBezTo>
                    <a:pt x="102" y="103"/>
                    <a:pt x="103" y="102"/>
                    <a:pt x="101" y="101"/>
                  </a:cubicBezTo>
                  <a:cubicBezTo>
                    <a:pt x="99" y="101"/>
                    <a:pt x="100" y="104"/>
                    <a:pt x="101" y="103"/>
                  </a:cubicBezTo>
                  <a:close/>
                  <a:moveTo>
                    <a:pt x="98" y="105"/>
                  </a:moveTo>
                  <a:cubicBezTo>
                    <a:pt x="99" y="104"/>
                    <a:pt x="101" y="103"/>
                    <a:pt x="99" y="102"/>
                  </a:cubicBezTo>
                  <a:cubicBezTo>
                    <a:pt x="98" y="102"/>
                    <a:pt x="99" y="103"/>
                    <a:pt x="98" y="103"/>
                  </a:cubicBezTo>
                  <a:cubicBezTo>
                    <a:pt x="96" y="104"/>
                    <a:pt x="95" y="104"/>
                    <a:pt x="97" y="105"/>
                  </a:cubicBezTo>
                  <a:cubicBezTo>
                    <a:pt x="97" y="105"/>
                    <a:pt x="98" y="106"/>
                    <a:pt x="98" y="105"/>
                  </a:cubicBezTo>
                  <a:close/>
                  <a:moveTo>
                    <a:pt x="96" y="105"/>
                  </a:moveTo>
                  <a:cubicBezTo>
                    <a:pt x="96" y="105"/>
                    <a:pt x="95" y="104"/>
                    <a:pt x="93" y="105"/>
                  </a:cubicBezTo>
                  <a:cubicBezTo>
                    <a:pt x="92" y="106"/>
                    <a:pt x="97" y="106"/>
                    <a:pt x="96" y="105"/>
                  </a:cubicBezTo>
                  <a:close/>
                  <a:moveTo>
                    <a:pt x="95" y="103"/>
                  </a:moveTo>
                  <a:cubicBezTo>
                    <a:pt x="96" y="103"/>
                    <a:pt x="96" y="103"/>
                    <a:pt x="98" y="102"/>
                  </a:cubicBezTo>
                  <a:cubicBezTo>
                    <a:pt x="100" y="100"/>
                    <a:pt x="99" y="100"/>
                    <a:pt x="97" y="100"/>
                  </a:cubicBezTo>
                  <a:cubicBezTo>
                    <a:pt x="96" y="101"/>
                    <a:pt x="98" y="101"/>
                    <a:pt x="97" y="101"/>
                  </a:cubicBezTo>
                  <a:cubicBezTo>
                    <a:pt x="96" y="102"/>
                    <a:pt x="95" y="101"/>
                    <a:pt x="95" y="102"/>
                  </a:cubicBezTo>
                  <a:cubicBezTo>
                    <a:pt x="95" y="103"/>
                    <a:pt x="95" y="101"/>
                    <a:pt x="94" y="102"/>
                  </a:cubicBezTo>
                  <a:cubicBezTo>
                    <a:pt x="92" y="102"/>
                    <a:pt x="90" y="103"/>
                    <a:pt x="92" y="103"/>
                  </a:cubicBezTo>
                  <a:cubicBezTo>
                    <a:pt x="93" y="103"/>
                    <a:pt x="91" y="104"/>
                    <a:pt x="93" y="104"/>
                  </a:cubicBezTo>
                  <a:cubicBezTo>
                    <a:pt x="94" y="103"/>
                    <a:pt x="94" y="103"/>
                    <a:pt x="95" y="103"/>
                  </a:cubicBezTo>
                  <a:close/>
                  <a:moveTo>
                    <a:pt x="84" y="108"/>
                  </a:moveTo>
                  <a:cubicBezTo>
                    <a:pt x="85" y="108"/>
                    <a:pt x="85" y="108"/>
                    <a:pt x="85" y="107"/>
                  </a:cubicBezTo>
                  <a:cubicBezTo>
                    <a:pt x="85" y="106"/>
                    <a:pt x="85" y="105"/>
                    <a:pt x="83" y="106"/>
                  </a:cubicBezTo>
                  <a:cubicBezTo>
                    <a:pt x="82" y="107"/>
                    <a:pt x="82" y="107"/>
                    <a:pt x="84" y="108"/>
                  </a:cubicBezTo>
                  <a:close/>
                  <a:moveTo>
                    <a:pt x="80" y="106"/>
                  </a:moveTo>
                  <a:cubicBezTo>
                    <a:pt x="79" y="106"/>
                    <a:pt x="79" y="105"/>
                    <a:pt x="79" y="106"/>
                  </a:cubicBezTo>
                  <a:cubicBezTo>
                    <a:pt x="78" y="107"/>
                    <a:pt x="80" y="108"/>
                    <a:pt x="81" y="107"/>
                  </a:cubicBezTo>
                  <a:cubicBezTo>
                    <a:pt x="82" y="107"/>
                    <a:pt x="81" y="107"/>
                    <a:pt x="80" y="106"/>
                  </a:cubicBezTo>
                  <a:close/>
                  <a:moveTo>
                    <a:pt x="102" y="99"/>
                  </a:moveTo>
                  <a:cubicBezTo>
                    <a:pt x="102" y="99"/>
                    <a:pt x="101" y="99"/>
                    <a:pt x="101" y="99"/>
                  </a:cubicBezTo>
                  <a:cubicBezTo>
                    <a:pt x="102" y="100"/>
                    <a:pt x="103" y="100"/>
                    <a:pt x="102" y="99"/>
                  </a:cubicBezTo>
                  <a:close/>
                  <a:moveTo>
                    <a:pt x="84" y="110"/>
                  </a:moveTo>
                  <a:cubicBezTo>
                    <a:pt x="84" y="110"/>
                    <a:pt x="85" y="109"/>
                    <a:pt x="84" y="109"/>
                  </a:cubicBezTo>
                  <a:cubicBezTo>
                    <a:pt x="84" y="108"/>
                    <a:pt x="83" y="110"/>
                    <a:pt x="84" y="110"/>
                  </a:cubicBezTo>
                  <a:close/>
                  <a:moveTo>
                    <a:pt x="86" y="109"/>
                  </a:moveTo>
                  <a:cubicBezTo>
                    <a:pt x="87" y="108"/>
                    <a:pt x="85" y="107"/>
                    <a:pt x="85" y="108"/>
                  </a:cubicBezTo>
                  <a:cubicBezTo>
                    <a:pt x="85" y="109"/>
                    <a:pt x="85" y="109"/>
                    <a:pt x="86" y="109"/>
                  </a:cubicBezTo>
                  <a:close/>
                  <a:moveTo>
                    <a:pt x="80" y="108"/>
                  </a:moveTo>
                  <a:cubicBezTo>
                    <a:pt x="80" y="108"/>
                    <a:pt x="79" y="108"/>
                    <a:pt x="78" y="109"/>
                  </a:cubicBezTo>
                  <a:cubicBezTo>
                    <a:pt x="78" y="110"/>
                    <a:pt x="80" y="109"/>
                    <a:pt x="80" y="108"/>
                  </a:cubicBezTo>
                  <a:close/>
                  <a:moveTo>
                    <a:pt x="78" y="109"/>
                  </a:moveTo>
                  <a:cubicBezTo>
                    <a:pt x="79" y="108"/>
                    <a:pt x="79" y="108"/>
                    <a:pt x="79" y="108"/>
                  </a:cubicBezTo>
                  <a:cubicBezTo>
                    <a:pt x="78" y="108"/>
                    <a:pt x="78" y="108"/>
                    <a:pt x="77" y="108"/>
                  </a:cubicBezTo>
                  <a:cubicBezTo>
                    <a:pt x="76" y="107"/>
                    <a:pt x="76" y="108"/>
                    <a:pt x="76" y="108"/>
                  </a:cubicBezTo>
                  <a:cubicBezTo>
                    <a:pt x="75" y="108"/>
                    <a:pt x="75" y="108"/>
                    <a:pt x="74" y="109"/>
                  </a:cubicBezTo>
                  <a:cubicBezTo>
                    <a:pt x="74" y="109"/>
                    <a:pt x="75" y="109"/>
                    <a:pt x="76" y="110"/>
                  </a:cubicBezTo>
                  <a:cubicBezTo>
                    <a:pt x="77" y="110"/>
                    <a:pt x="77" y="110"/>
                    <a:pt x="78" y="109"/>
                  </a:cubicBezTo>
                  <a:close/>
                  <a:moveTo>
                    <a:pt x="77" y="106"/>
                  </a:moveTo>
                  <a:cubicBezTo>
                    <a:pt x="76" y="106"/>
                    <a:pt x="75" y="107"/>
                    <a:pt x="76" y="107"/>
                  </a:cubicBezTo>
                  <a:cubicBezTo>
                    <a:pt x="77" y="107"/>
                    <a:pt x="77" y="106"/>
                    <a:pt x="77" y="106"/>
                  </a:cubicBezTo>
                  <a:close/>
                  <a:moveTo>
                    <a:pt x="75" y="107"/>
                  </a:moveTo>
                  <a:cubicBezTo>
                    <a:pt x="75" y="107"/>
                    <a:pt x="75" y="107"/>
                    <a:pt x="74" y="107"/>
                  </a:cubicBezTo>
                  <a:cubicBezTo>
                    <a:pt x="74" y="107"/>
                    <a:pt x="74" y="107"/>
                    <a:pt x="74" y="108"/>
                  </a:cubicBezTo>
                  <a:cubicBezTo>
                    <a:pt x="74" y="109"/>
                    <a:pt x="75" y="107"/>
                    <a:pt x="75" y="107"/>
                  </a:cubicBezTo>
                  <a:close/>
                  <a:moveTo>
                    <a:pt x="74" y="112"/>
                  </a:moveTo>
                  <a:cubicBezTo>
                    <a:pt x="74" y="111"/>
                    <a:pt x="77" y="111"/>
                    <a:pt x="75" y="110"/>
                  </a:cubicBezTo>
                  <a:cubicBezTo>
                    <a:pt x="73" y="109"/>
                    <a:pt x="74" y="110"/>
                    <a:pt x="74" y="110"/>
                  </a:cubicBezTo>
                  <a:cubicBezTo>
                    <a:pt x="73" y="110"/>
                    <a:pt x="73" y="111"/>
                    <a:pt x="73" y="110"/>
                  </a:cubicBezTo>
                  <a:cubicBezTo>
                    <a:pt x="72" y="110"/>
                    <a:pt x="72" y="110"/>
                    <a:pt x="72" y="111"/>
                  </a:cubicBezTo>
                  <a:cubicBezTo>
                    <a:pt x="71" y="112"/>
                    <a:pt x="71" y="111"/>
                    <a:pt x="70" y="112"/>
                  </a:cubicBezTo>
                  <a:cubicBezTo>
                    <a:pt x="70" y="112"/>
                    <a:pt x="70" y="112"/>
                    <a:pt x="73" y="112"/>
                  </a:cubicBezTo>
                  <a:cubicBezTo>
                    <a:pt x="73" y="112"/>
                    <a:pt x="74" y="112"/>
                    <a:pt x="74" y="112"/>
                  </a:cubicBezTo>
                  <a:close/>
                  <a:moveTo>
                    <a:pt x="70" y="115"/>
                  </a:moveTo>
                  <a:cubicBezTo>
                    <a:pt x="69" y="114"/>
                    <a:pt x="70" y="114"/>
                    <a:pt x="70" y="114"/>
                  </a:cubicBezTo>
                  <a:cubicBezTo>
                    <a:pt x="70" y="113"/>
                    <a:pt x="71" y="112"/>
                    <a:pt x="70" y="113"/>
                  </a:cubicBezTo>
                  <a:cubicBezTo>
                    <a:pt x="70" y="113"/>
                    <a:pt x="70" y="112"/>
                    <a:pt x="69" y="112"/>
                  </a:cubicBezTo>
                  <a:cubicBezTo>
                    <a:pt x="69" y="113"/>
                    <a:pt x="69" y="111"/>
                    <a:pt x="68" y="112"/>
                  </a:cubicBezTo>
                  <a:cubicBezTo>
                    <a:pt x="68" y="113"/>
                    <a:pt x="67" y="112"/>
                    <a:pt x="67" y="112"/>
                  </a:cubicBezTo>
                  <a:cubicBezTo>
                    <a:pt x="67" y="113"/>
                    <a:pt x="67" y="112"/>
                    <a:pt x="66" y="113"/>
                  </a:cubicBezTo>
                  <a:cubicBezTo>
                    <a:pt x="65" y="113"/>
                    <a:pt x="67" y="113"/>
                    <a:pt x="67" y="114"/>
                  </a:cubicBezTo>
                  <a:cubicBezTo>
                    <a:pt x="67" y="114"/>
                    <a:pt x="64" y="114"/>
                    <a:pt x="65" y="114"/>
                  </a:cubicBezTo>
                  <a:cubicBezTo>
                    <a:pt x="66" y="115"/>
                    <a:pt x="64" y="114"/>
                    <a:pt x="65" y="115"/>
                  </a:cubicBezTo>
                  <a:cubicBezTo>
                    <a:pt x="65" y="115"/>
                    <a:pt x="64" y="115"/>
                    <a:pt x="65" y="116"/>
                  </a:cubicBezTo>
                  <a:cubicBezTo>
                    <a:pt x="65" y="116"/>
                    <a:pt x="63" y="117"/>
                    <a:pt x="65" y="117"/>
                  </a:cubicBezTo>
                  <a:cubicBezTo>
                    <a:pt x="66" y="117"/>
                    <a:pt x="65" y="118"/>
                    <a:pt x="66" y="117"/>
                  </a:cubicBezTo>
                  <a:cubicBezTo>
                    <a:pt x="67" y="117"/>
                    <a:pt x="67" y="116"/>
                    <a:pt x="67" y="116"/>
                  </a:cubicBezTo>
                  <a:cubicBezTo>
                    <a:pt x="68" y="116"/>
                    <a:pt x="67" y="117"/>
                    <a:pt x="69" y="116"/>
                  </a:cubicBezTo>
                  <a:cubicBezTo>
                    <a:pt x="70" y="116"/>
                    <a:pt x="70" y="116"/>
                    <a:pt x="70" y="115"/>
                  </a:cubicBezTo>
                  <a:close/>
                  <a:moveTo>
                    <a:pt x="67" y="118"/>
                  </a:moveTo>
                  <a:cubicBezTo>
                    <a:pt x="66" y="118"/>
                    <a:pt x="65" y="118"/>
                    <a:pt x="66" y="119"/>
                  </a:cubicBezTo>
                  <a:cubicBezTo>
                    <a:pt x="66" y="119"/>
                    <a:pt x="67" y="119"/>
                    <a:pt x="67" y="118"/>
                  </a:cubicBezTo>
                  <a:close/>
                  <a:moveTo>
                    <a:pt x="65" y="120"/>
                  </a:moveTo>
                  <a:cubicBezTo>
                    <a:pt x="66" y="120"/>
                    <a:pt x="64" y="119"/>
                    <a:pt x="64" y="120"/>
                  </a:cubicBezTo>
                  <a:cubicBezTo>
                    <a:pt x="63" y="120"/>
                    <a:pt x="64" y="120"/>
                    <a:pt x="65" y="120"/>
                  </a:cubicBezTo>
                  <a:close/>
                  <a:moveTo>
                    <a:pt x="55" y="127"/>
                  </a:moveTo>
                  <a:cubicBezTo>
                    <a:pt x="54" y="127"/>
                    <a:pt x="54" y="128"/>
                    <a:pt x="54" y="128"/>
                  </a:cubicBezTo>
                  <a:cubicBezTo>
                    <a:pt x="55" y="127"/>
                    <a:pt x="55" y="127"/>
                    <a:pt x="55" y="127"/>
                  </a:cubicBezTo>
                  <a:close/>
                  <a:moveTo>
                    <a:pt x="54" y="124"/>
                  </a:moveTo>
                  <a:cubicBezTo>
                    <a:pt x="55" y="123"/>
                    <a:pt x="54" y="123"/>
                    <a:pt x="54" y="123"/>
                  </a:cubicBezTo>
                  <a:cubicBezTo>
                    <a:pt x="54" y="123"/>
                    <a:pt x="53" y="123"/>
                    <a:pt x="52" y="123"/>
                  </a:cubicBezTo>
                  <a:cubicBezTo>
                    <a:pt x="51" y="123"/>
                    <a:pt x="52" y="124"/>
                    <a:pt x="51" y="124"/>
                  </a:cubicBezTo>
                  <a:cubicBezTo>
                    <a:pt x="50" y="124"/>
                    <a:pt x="51" y="124"/>
                    <a:pt x="50" y="125"/>
                  </a:cubicBezTo>
                  <a:cubicBezTo>
                    <a:pt x="50" y="125"/>
                    <a:pt x="50" y="126"/>
                    <a:pt x="52" y="125"/>
                  </a:cubicBezTo>
                  <a:cubicBezTo>
                    <a:pt x="52" y="125"/>
                    <a:pt x="53" y="125"/>
                    <a:pt x="54" y="124"/>
                  </a:cubicBezTo>
                  <a:close/>
                  <a:moveTo>
                    <a:pt x="56" y="121"/>
                  </a:moveTo>
                  <a:cubicBezTo>
                    <a:pt x="57" y="121"/>
                    <a:pt x="55" y="120"/>
                    <a:pt x="56" y="120"/>
                  </a:cubicBezTo>
                  <a:cubicBezTo>
                    <a:pt x="57" y="119"/>
                    <a:pt x="55" y="117"/>
                    <a:pt x="55" y="118"/>
                  </a:cubicBezTo>
                  <a:cubicBezTo>
                    <a:pt x="54" y="118"/>
                    <a:pt x="55" y="119"/>
                    <a:pt x="54" y="119"/>
                  </a:cubicBezTo>
                  <a:cubicBezTo>
                    <a:pt x="53" y="119"/>
                    <a:pt x="54" y="120"/>
                    <a:pt x="53" y="120"/>
                  </a:cubicBezTo>
                  <a:cubicBezTo>
                    <a:pt x="52" y="120"/>
                    <a:pt x="53" y="119"/>
                    <a:pt x="52" y="119"/>
                  </a:cubicBezTo>
                  <a:cubicBezTo>
                    <a:pt x="52" y="120"/>
                    <a:pt x="51" y="119"/>
                    <a:pt x="51" y="120"/>
                  </a:cubicBezTo>
                  <a:cubicBezTo>
                    <a:pt x="51" y="120"/>
                    <a:pt x="50" y="121"/>
                    <a:pt x="51" y="121"/>
                  </a:cubicBezTo>
                  <a:cubicBezTo>
                    <a:pt x="52" y="122"/>
                    <a:pt x="52" y="121"/>
                    <a:pt x="54" y="120"/>
                  </a:cubicBezTo>
                  <a:cubicBezTo>
                    <a:pt x="56" y="120"/>
                    <a:pt x="52" y="121"/>
                    <a:pt x="53" y="122"/>
                  </a:cubicBezTo>
                  <a:cubicBezTo>
                    <a:pt x="54" y="122"/>
                    <a:pt x="55" y="121"/>
                    <a:pt x="56" y="121"/>
                  </a:cubicBezTo>
                  <a:close/>
                  <a:moveTo>
                    <a:pt x="57" y="119"/>
                  </a:moveTo>
                  <a:cubicBezTo>
                    <a:pt x="57" y="119"/>
                    <a:pt x="57" y="118"/>
                    <a:pt x="58" y="118"/>
                  </a:cubicBezTo>
                  <a:cubicBezTo>
                    <a:pt x="59" y="118"/>
                    <a:pt x="59" y="117"/>
                    <a:pt x="60" y="116"/>
                  </a:cubicBezTo>
                  <a:cubicBezTo>
                    <a:pt x="60" y="115"/>
                    <a:pt x="60" y="114"/>
                    <a:pt x="59" y="115"/>
                  </a:cubicBezTo>
                  <a:cubicBezTo>
                    <a:pt x="58" y="116"/>
                    <a:pt x="57" y="116"/>
                    <a:pt x="57" y="118"/>
                  </a:cubicBezTo>
                  <a:cubicBezTo>
                    <a:pt x="56" y="118"/>
                    <a:pt x="56" y="118"/>
                    <a:pt x="57" y="119"/>
                  </a:cubicBezTo>
                  <a:close/>
                  <a:moveTo>
                    <a:pt x="63" y="118"/>
                  </a:moveTo>
                  <a:cubicBezTo>
                    <a:pt x="63" y="118"/>
                    <a:pt x="61" y="118"/>
                    <a:pt x="61" y="118"/>
                  </a:cubicBezTo>
                  <a:cubicBezTo>
                    <a:pt x="61" y="118"/>
                    <a:pt x="62" y="119"/>
                    <a:pt x="63" y="118"/>
                  </a:cubicBezTo>
                  <a:close/>
                  <a:moveTo>
                    <a:pt x="60" y="119"/>
                  </a:moveTo>
                  <a:cubicBezTo>
                    <a:pt x="60" y="119"/>
                    <a:pt x="61" y="120"/>
                    <a:pt x="59" y="121"/>
                  </a:cubicBezTo>
                  <a:cubicBezTo>
                    <a:pt x="58" y="122"/>
                    <a:pt x="60" y="120"/>
                    <a:pt x="59" y="120"/>
                  </a:cubicBezTo>
                  <a:cubicBezTo>
                    <a:pt x="58" y="120"/>
                    <a:pt x="60" y="119"/>
                    <a:pt x="59" y="118"/>
                  </a:cubicBezTo>
                  <a:cubicBezTo>
                    <a:pt x="58" y="118"/>
                    <a:pt x="57" y="119"/>
                    <a:pt x="57" y="120"/>
                  </a:cubicBezTo>
                  <a:cubicBezTo>
                    <a:pt x="56" y="121"/>
                    <a:pt x="58" y="122"/>
                    <a:pt x="56" y="122"/>
                  </a:cubicBezTo>
                  <a:cubicBezTo>
                    <a:pt x="55" y="122"/>
                    <a:pt x="56" y="122"/>
                    <a:pt x="55" y="124"/>
                  </a:cubicBezTo>
                  <a:cubicBezTo>
                    <a:pt x="54" y="125"/>
                    <a:pt x="56" y="123"/>
                    <a:pt x="57" y="124"/>
                  </a:cubicBezTo>
                  <a:cubicBezTo>
                    <a:pt x="58" y="125"/>
                    <a:pt x="58" y="123"/>
                    <a:pt x="58" y="123"/>
                  </a:cubicBezTo>
                  <a:cubicBezTo>
                    <a:pt x="59" y="124"/>
                    <a:pt x="59" y="124"/>
                    <a:pt x="59" y="123"/>
                  </a:cubicBezTo>
                  <a:cubicBezTo>
                    <a:pt x="60" y="122"/>
                    <a:pt x="60" y="122"/>
                    <a:pt x="61" y="122"/>
                  </a:cubicBezTo>
                  <a:cubicBezTo>
                    <a:pt x="63" y="121"/>
                    <a:pt x="62" y="119"/>
                    <a:pt x="61" y="119"/>
                  </a:cubicBezTo>
                  <a:cubicBezTo>
                    <a:pt x="61" y="118"/>
                    <a:pt x="61" y="118"/>
                    <a:pt x="60" y="119"/>
                  </a:cubicBezTo>
                  <a:close/>
                  <a:moveTo>
                    <a:pt x="62" y="122"/>
                  </a:moveTo>
                  <a:cubicBezTo>
                    <a:pt x="62" y="122"/>
                    <a:pt x="61" y="122"/>
                    <a:pt x="60" y="123"/>
                  </a:cubicBezTo>
                  <a:cubicBezTo>
                    <a:pt x="60" y="124"/>
                    <a:pt x="61" y="123"/>
                    <a:pt x="62" y="122"/>
                  </a:cubicBezTo>
                  <a:close/>
                  <a:moveTo>
                    <a:pt x="79" y="107"/>
                  </a:moveTo>
                  <a:cubicBezTo>
                    <a:pt x="79" y="107"/>
                    <a:pt x="78" y="106"/>
                    <a:pt x="77" y="107"/>
                  </a:cubicBezTo>
                  <a:cubicBezTo>
                    <a:pt x="77" y="107"/>
                    <a:pt x="78" y="107"/>
                    <a:pt x="79" y="107"/>
                  </a:cubicBezTo>
                  <a:close/>
                  <a:moveTo>
                    <a:pt x="50" y="124"/>
                  </a:moveTo>
                  <a:cubicBezTo>
                    <a:pt x="50" y="124"/>
                    <a:pt x="50" y="124"/>
                    <a:pt x="49" y="124"/>
                  </a:cubicBezTo>
                  <a:cubicBezTo>
                    <a:pt x="49" y="124"/>
                    <a:pt x="50" y="125"/>
                    <a:pt x="50" y="124"/>
                  </a:cubicBezTo>
                  <a:close/>
                  <a:moveTo>
                    <a:pt x="46" y="126"/>
                  </a:moveTo>
                  <a:cubicBezTo>
                    <a:pt x="46" y="126"/>
                    <a:pt x="46" y="127"/>
                    <a:pt x="47" y="126"/>
                  </a:cubicBezTo>
                  <a:cubicBezTo>
                    <a:pt x="47" y="126"/>
                    <a:pt x="47" y="126"/>
                    <a:pt x="48" y="126"/>
                  </a:cubicBezTo>
                  <a:cubicBezTo>
                    <a:pt x="48" y="126"/>
                    <a:pt x="48" y="125"/>
                    <a:pt x="49" y="125"/>
                  </a:cubicBezTo>
                  <a:cubicBezTo>
                    <a:pt x="50" y="125"/>
                    <a:pt x="49" y="125"/>
                    <a:pt x="48" y="124"/>
                  </a:cubicBezTo>
                  <a:cubicBezTo>
                    <a:pt x="47" y="124"/>
                    <a:pt x="47" y="124"/>
                    <a:pt x="46" y="125"/>
                  </a:cubicBezTo>
                  <a:cubicBezTo>
                    <a:pt x="46" y="126"/>
                    <a:pt x="47" y="126"/>
                    <a:pt x="46" y="126"/>
                  </a:cubicBezTo>
                  <a:close/>
                  <a:moveTo>
                    <a:pt x="46" y="126"/>
                  </a:moveTo>
                  <a:cubicBezTo>
                    <a:pt x="47" y="126"/>
                    <a:pt x="45" y="125"/>
                    <a:pt x="45" y="126"/>
                  </a:cubicBezTo>
                  <a:cubicBezTo>
                    <a:pt x="45" y="127"/>
                    <a:pt x="45" y="126"/>
                    <a:pt x="45" y="127"/>
                  </a:cubicBezTo>
                  <a:cubicBezTo>
                    <a:pt x="45" y="127"/>
                    <a:pt x="45" y="127"/>
                    <a:pt x="46" y="126"/>
                  </a:cubicBezTo>
                  <a:close/>
                  <a:moveTo>
                    <a:pt x="43" y="127"/>
                  </a:moveTo>
                  <a:cubicBezTo>
                    <a:pt x="43" y="129"/>
                    <a:pt x="43" y="129"/>
                    <a:pt x="44" y="128"/>
                  </a:cubicBezTo>
                  <a:cubicBezTo>
                    <a:pt x="44" y="127"/>
                    <a:pt x="44" y="127"/>
                    <a:pt x="44" y="126"/>
                  </a:cubicBezTo>
                  <a:cubicBezTo>
                    <a:pt x="44" y="126"/>
                    <a:pt x="44" y="126"/>
                    <a:pt x="43" y="127"/>
                  </a:cubicBezTo>
                  <a:close/>
                  <a:moveTo>
                    <a:pt x="58" y="127"/>
                  </a:moveTo>
                  <a:cubicBezTo>
                    <a:pt x="58" y="127"/>
                    <a:pt x="57" y="127"/>
                    <a:pt x="57" y="127"/>
                  </a:cubicBezTo>
                  <a:cubicBezTo>
                    <a:pt x="57" y="127"/>
                    <a:pt x="59" y="127"/>
                    <a:pt x="58" y="127"/>
                  </a:cubicBezTo>
                  <a:close/>
                  <a:moveTo>
                    <a:pt x="42" y="144"/>
                  </a:moveTo>
                  <a:cubicBezTo>
                    <a:pt x="42" y="143"/>
                    <a:pt x="41" y="143"/>
                    <a:pt x="41" y="143"/>
                  </a:cubicBezTo>
                  <a:cubicBezTo>
                    <a:pt x="41" y="144"/>
                    <a:pt x="40" y="145"/>
                    <a:pt x="41" y="145"/>
                  </a:cubicBezTo>
                  <a:cubicBezTo>
                    <a:pt x="41" y="144"/>
                    <a:pt x="42" y="145"/>
                    <a:pt x="42" y="144"/>
                  </a:cubicBezTo>
                  <a:close/>
                  <a:moveTo>
                    <a:pt x="42" y="146"/>
                  </a:moveTo>
                  <a:cubicBezTo>
                    <a:pt x="43" y="145"/>
                    <a:pt x="43" y="145"/>
                    <a:pt x="42" y="145"/>
                  </a:cubicBezTo>
                  <a:cubicBezTo>
                    <a:pt x="42" y="145"/>
                    <a:pt x="41" y="145"/>
                    <a:pt x="41" y="146"/>
                  </a:cubicBezTo>
                  <a:cubicBezTo>
                    <a:pt x="41" y="146"/>
                    <a:pt x="41" y="146"/>
                    <a:pt x="42" y="146"/>
                  </a:cubicBezTo>
                  <a:close/>
                  <a:moveTo>
                    <a:pt x="39" y="151"/>
                  </a:moveTo>
                  <a:cubicBezTo>
                    <a:pt x="39" y="152"/>
                    <a:pt x="38" y="152"/>
                    <a:pt x="39" y="152"/>
                  </a:cubicBezTo>
                  <a:cubicBezTo>
                    <a:pt x="40" y="152"/>
                    <a:pt x="39" y="151"/>
                    <a:pt x="40" y="151"/>
                  </a:cubicBezTo>
                  <a:cubicBezTo>
                    <a:pt x="41" y="151"/>
                    <a:pt x="41" y="151"/>
                    <a:pt x="41" y="150"/>
                  </a:cubicBezTo>
                  <a:cubicBezTo>
                    <a:pt x="40" y="149"/>
                    <a:pt x="40" y="149"/>
                    <a:pt x="40" y="150"/>
                  </a:cubicBezTo>
                  <a:cubicBezTo>
                    <a:pt x="40" y="150"/>
                    <a:pt x="39" y="150"/>
                    <a:pt x="39" y="151"/>
                  </a:cubicBezTo>
                  <a:close/>
                  <a:moveTo>
                    <a:pt x="39" y="148"/>
                  </a:moveTo>
                  <a:cubicBezTo>
                    <a:pt x="38" y="147"/>
                    <a:pt x="37" y="148"/>
                    <a:pt x="37" y="148"/>
                  </a:cubicBezTo>
                  <a:cubicBezTo>
                    <a:pt x="37" y="149"/>
                    <a:pt x="39" y="148"/>
                    <a:pt x="39" y="148"/>
                  </a:cubicBezTo>
                  <a:close/>
                  <a:moveTo>
                    <a:pt x="39" y="153"/>
                  </a:moveTo>
                  <a:cubicBezTo>
                    <a:pt x="38" y="153"/>
                    <a:pt x="39" y="153"/>
                    <a:pt x="40" y="153"/>
                  </a:cubicBezTo>
                  <a:cubicBezTo>
                    <a:pt x="41" y="152"/>
                    <a:pt x="40" y="152"/>
                    <a:pt x="39" y="152"/>
                  </a:cubicBezTo>
                  <a:cubicBezTo>
                    <a:pt x="39" y="153"/>
                    <a:pt x="39" y="152"/>
                    <a:pt x="39" y="153"/>
                  </a:cubicBezTo>
                  <a:close/>
                  <a:moveTo>
                    <a:pt x="38" y="153"/>
                  </a:moveTo>
                  <a:cubicBezTo>
                    <a:pt x="38" y="153"/>
                    <a:pt x="37" y="153"/>
                    <a:pt x="36" y="153"/>
                  </a:cubicBezTo>
                  <a:cubicBezTo>
                    <a:pt x="36" y="153"/>
                    <a:pt x="37" y="153"/>
                    <a:pt x="38" y="153"/>
                  </a:cubicBezTo>
                  <a:close/>
                  <a:moveTo>
                    <a:pt x="35" y="158"/>
                  </a:moveTo>
                  <a:cubicBezTo>
                    <a:pt x="36" y="158"/>
                    <a:pt x="36" y="158"/>
                    <a:pt x="35" y="158"/>
                  </a:cubicBezTo>
                  <a:cubicBezTo>
                    <a:pt x="35" y="158"/>
                    <a:pt x="35" y="157"/>
                    <a:pt x="34" y="157"/>
                  </a:cubicBezTo>
                  <a:cubicBezTo>
                    <a:pt x="34" y="158"/>
                    <a:pt x="34" y="158"/>
                    <a:pt x="35" y="158"/>
                  </a:cubicBezTo>
                  <a:close/>
                  <a:moveTo>
                    <a:pt x="35" y="157"/>
                  </a:moveTo>
                  <a:cubicBezTo>
                    <a:pt x="36" y="157"/>
                    <a:pt x="35" y="157"/>
                    <a:pt x="35" y="157"/>
                  </a:cubicBezTo>
                  <a:cubicBezTo>
                    <a:pt x="34" y="156"/>
                    <a:pt x="35" y="157"/>
                    <a:pt x="35" y="157"/>
                  </a:cubicBezTo>
                  <a:close/>
                  <a:moveTo>
                    <a:pt x="34" y="157"/>
                  </a:moveTo>
                  <a:cubicBezTo>
                    <a:pt x="34" y="157"/>
                    <a:pt x="34" y="156"/>
                    <a:pt x="33" y="157"/>
                  </a:cubicBezTo>
                  <a:cubicBezTo>
                    <a:pt x="33" y="157"/>
                    <a:pt x="34" y="157"/>
                    <a:pt x="34" y="157"/>
                  </a:cubicBezTo>
                  <a:close/>
                  <a:moveTo>
                    <a:pt x="43" y="142"/>
                  </a:moveTo>
                  <a:cubicBezTo>
                    <a:pt x="43" y="142"/>
                    <a:pt x="42" y="143"/>
                    <a:pt x="42" y="143"/>
                  </a:cubicBezTo>
                  <a:cubicBezTo>
                    <a:pt x="43" y="143"/>
                    <a:pt x="44" y="143"/>
                    <a:pt x="43" y="142"/>
                  </a:cubicBezTo>
                  <a:close/>
                  <a:moveTo>
                    <a:pt x="19" y="168"/>
                  </a:moveTo>
                  <a:cubicBezTo>
                    <a:pt x="19" y="167"/>
                    <a:pt x="16" y="168"/>
                    <a:pt x="17" y="168"/>
                  </a:cubicBezTo>
                  <a:cubicBezTo>
                    <a:pt x="18" y="169"/>
                    <a:pt x="19" y="168"/>
                    <a:pt x="19" y="168"/>
                  </a:cubicBezTo>
                  <a:close/>
                  <a:moveTo>
                    <a:pt x="22" y="165"/>
                  </a:moveTo>
                  <a:cubicBezTo>
                    <a:pt x="23" y="165"/>
                    <a:pt x="22" y="164"/>
                    <a:pt x="22" y="164"/>
                  </a:cubicBezTo>
                  <a:cubicBezTo>
                    <a:pt x="21" y="165"/>
                    <a:pt x="19" y="165"/>
                    <a:pt x="19" y="166"/>
                  </a:cubicBezTo>
                  <a:cubicBezTo>
                    <a:pt x="20" y="166"/>
                    <a:pt x="21" y="166"/>
                    <a:pt x="22" y="165"/>
                  </a:cubicBezTo>
                  <a:close/>
                  <a:moveTo>
                    <a:pt x="21" y="167"/>
                  </a:moveTo>
                  <a:cubicBezTo>
                    <a:pt x="23" y="167"/>
                    <a:pt x="24" y="167"/>
                    <a:pt x="24" y="167"/>
                  </a:cubicBezTo>
                  <a:cubicBezTo>
                    <a:pt x="24" y="166"/>
                    <a:pt x="23" y="167"/>
                    <a:pt x="23" y="166"/>
                  </a:cubicBezTo>
                  <a:cubicBezTo>
                    <a:pt x="23" y="165"/>
                    <a:pt x="21" y="166"/>
                    <a:pt x="21" y="166"/>
                  </a:cubicBezTo>
                  <a:cubicBezTo>
                    <a:pt x="20" y="167"/>
                    <a:pt x="19" y="167"/>
                    <a:pt x="19" y="167"/>
                  </a:cubicBezTo>
                  <a:cubicBezTo>
                    <a:pt x="19" y="168"/>
                    <a:pt x="20" y="168"/>
                    <a:pt x="21" y="167"/>
                  </a:cubicBezTo>
                  <a:close/>
                  <a:moveTo>
                    <a:pt x="19" y="170"/>
                  </a:moveTo>
                  <a:cubicBezTo>
                    <a:pt x="18" y="169"/>
                    <a:pt x="17" y="169"/>
                    <a:pt x="18" y="170"/>
                  </a:cubicBezTo>
                  <a:cubicBezTo>
                    <a:pt x="18" y="170"/>
                    <a:pt x="19" y="170"/>
                    <a:pt x="19" y="170"/>
                  </a:cubicBezTo>
                  <a:close/>
                  <a:moveTo>
                    <a:pt x="16" y="171"/>
                  </a:moveTo>
                  <a:cubicBezTo>
                    <a:pt x="17" y="171"/>
                    <a:pt x="16" y="170"/>
                    <a:pt x="16" y="171"/>
                  </a:cubicBezTo>
                  <a:cubicBezTo>
                    <a:pt x="15" y="171"/>
                    <a:pt x="15" y="170"/>
                    <a:pt x="15" y="171"/>
                  </a:cubicBezTo>
                  <a:cubicBezTo>
                    <a:pt x="14" y="172"/>
                    <a:pt x="16" y="172"/>
                    <a:pt x="16" y="171"/>
                  </a:cubicBezTo>
                  <a:close/>
                  <a:moveTo>
                    <a:pt x="12" y="174"/>
                  </a:moveTo>
                  <a:cubicBezTo>
                    <a:pt x="12" y="173"/>
                    <a:pt x="10" y="174"/>
                    <a:pt x="11" y="174"/>
                  </a:cubicBezTo>
                  <a:cubicBezTo>
                    <a:pt x="11" y="174"/>
                    <a:pt x="12" y="174"/>
                    <a:pt x="12" y="174"/>
                  </a:cubicBezTo>
                  <a:close/>
                  <a:moveTo>
                    <a:pt x="6" y="178"/>
                  </a:moveTo>
                  <a:cubicBezTo>
                    <a:pt x="7" y="178"/>
                    <a:pt x="8" y="177"/>
                    <a:pt x="7" y="176"/>
                  </a:cubicBezTo>
                  <a:cubicBezTo>
                    <a:pt x="7" y="176"/>
                    <a:pt x="6" y="177"/>
                    <a:pt x="6" y="178"/>
                  </a:cubicBezTo>
                  <a:close/>
                  <a:moveTo>
                    <a:pt x="6" y="178"/>
                  </a:moveTo>
                  <a:cubicBezTo>
                    <a:pt x="6" y="177"/>
                    <a:pt x="5" y="177"/>
                    <a:pt x="5" y="178"/>
                  </a:cubicBezTo>
                  <a:cubicBezTo>
                    <a:pt x="5" y="178"/>
                    <a:pt x="6" y="178"/>
                    <a:pt x="6" y="178"/>
                  </a:cubicBezTo>
                  <a:close/>
                  <a:moveTo>
                    <a:pt x="3" y="181"/>
                  </a:moveTo>
                  <a:cubicBezTo>
                    <a:pt x="2" y="181"/>
                    <a:pt x="1" y="181"/>
                    <a:pt x="1" y="182"/>
                  </a:cubicBezTo>
                  <a:cubicBezTo>
                    <a:pt x="2" y="182"/>
                    <a:pt x="3" y="181"/>
                    <a:pt x="3" y="181"/>
                  </a:cubicBezTo>
                  <a:close/>
                  <a:moveTo>
                    <a:pt x="2" y="187"/>
                  </a:moveTo>
                  <a:cubicBezTo>
                    <a:pt x="1" y="187"/>
                    <a:pt x="1" y="188"/>
                    <a:pt x="1" y="188"/>
                  </a:cubicBezTo>
                  <a:cubicBezTo>
                    <a:pt x="2" y="188"/>
                    <a:pt x="2" y="187"/>
                    <a:pt x="2" y="187"/>
                  </a:cubicBezTo>
                  <a:close/>
                  <a:moveTo>
                    <a:pt x="4" y="198"/>
                  </a:moveTo>
                  <a:cubicBezTo>
                    <a:pt x="4" y="197"/>
                    <a:pt x="4" y="197"/>
                    <a:pt x="5" y="198"/>
                  </a:cubicBezTo>
                  <a:cubicBezTo>
                    <a:pt x="5" y="198"/>
                    <a:pt x="5" y="197"/>
                    <a:pt x="6" y="197"/>
                  </a:cubicBezTo>
                  <a:cubicBezTo>
                    <a:pt x="6" y="196"/>
                    <a:pt x="4" y="196"/>
                    <a:pt x="4" y="197"/>
                  </a:cubicBezTo>
                  <a:cubicBezTo>
                    <a:pt x="3" y="198"/>
                    <a:pt x="4" y="199"/>
                    <a:pt x="5" y="199"/>
                  </a:cubicBezTo>
                  <a:cubicBezTo>
                    <a:pt x="5" y="199"/>
                    <a:pt x="5" y="198"/>
                    <a:pt x="4" y="198"/>
                  </a:cubicBezTo>
                  <a:close/>
                  <a:moveTo>
                    <a:pt x="3" y="204"/>
                  </a:moveTo>
                  <a:cubicBezTo>
                    <a:pt x="4" y="204"/>
                    <a:pt x="3" y="201"/>
                    <a:pt x="3" y="202"/>
                  </a:cubicBezTo>
                  <a:cubicBezTo>
                    <a:pt x="3" y="203"/>
                    <a:pt x="2" y="204"/>
                    <a:pt x="3" y="204"/>
                  </a:cubicBezTo>
                  <a:close/>
                  <a:moveTo>
                    <a:pt x="3" y="200"/>
                  </a:moveTo>
                  <a:cubicBezTo>
                    <a:pt x="3" y="201"/>
                    <a:pt x="3" y="199"/>
                    <a:pt x="3" y="199"/>
                  </a:cubicBezTo>
                  <a:cubicBezTo>
                    <a:pt x="4" y="199"/>
                    <a:pt x="4" y="200"/>
                    <a:pt x="4" y="199"/>
                  </a:cubicBezTo>
                  <a:cubicBezTo>
                    <a:pt x="4" y="199"/>
                    <a:pt x="4" y="199"/>
                    <a:pt x="3" y="198"/>
                  </a:cubicBezTo>
                  <a:cubicBezTo>
                    <a:pt x="3" y="198"/>
                    <a:pt x="3" y="199"/>
                    <a:pt x="3" y="200"/>
                  </a:cubicBezTo>
                  <a:close/>
                  <a:moveTo>
                    <a:pt x="2" y="193"/>
                  </a:moveTo>
                  <a:cubicBezTo>
                    <a:pt x="2" y="193"/>
                    <a:pt x="2" y="195"/>
                    <a:pt x="2" y="195"/>
                  </a:cubicBezTo>
                  <a:cubicBezTo>
                    <a:pt x="3" y="196"/>
                    <a:pt x="2" y="194"/>
                    <a:pt x="2" y="193"/>
                  </a:cubicBezTo>
                  <a:close/>
                  <a:moveTo>
                    <a:pt x="2" y="192"/>
                  </a:moveTo>
                  <a:cubicBezTo>
                    <a:pt x="2" y="193"/>
                    <a:pt x="3" y="194"/>
                    <a:pt x="3" y="193"/>
                  </a:cubicBezTo>
                  <a:cubicBezTo>
                    <a:pt x="3" y="193"/>
                    <a:pt x="2" y="192"/>
                    <a:pt x="2" y="192"/>
                  </a:cubicBezTo>
                  <a:close/>
                  <a:moveTo>
                    <a:pt x="2" y="192"/>
                  </a:moveTo>
                  <a:cubicBezTo>
                    <a:pt x="3" y="192"/>
                    <a:pt x="2" y="191"/>
                    <a:pt x="2" y="191"/>
                  </a:cubicBezTo>
                  <a:cubicBezTo>
                    <a:pt x="1" y="190"/>
                    <a:pt x="1" y="191"/>
                    <a:pt x="2" y="19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75" name="Google Shape;275;p43"/>
            <p:cNvSpPr/>
            <p:nvPr/>
          </p:nvSpPr>
          <p:spPr>
            <a:xfrm>
              <a:off x="5578485" y="2560156"/>
              <a:ext cx="244252" cy="393094"/>
            </a:xfrm>
            <a:custGeom>
              <a:rect b="b" l="l" r="r" t="t"/>
              <a:pathLst>
                <a:path extrusionOk="0" h="87" w="54">
                  <a:moveTo>
                    <a:pt x="26" y="48"/>
                  </a:moveTo>
                  <a:cubicBezTo>
                    <a:pt x="25" y="50"/>
                    <a:pt x="25" y="48"/>
                    <a:pt x="24" y="49"/>
                  </a:cubicBezTo>
                  <a:cubicBezTo>
                    <a:pt x="23" y="51"/>
                    <a:pt x="21" y="48"/>
                    <a:pt x="21" y="49"/>
                  </a:cubicBezTo>
                  <a:cubicBezTo>
                    <a:pt x="22" y="50"/>
                    <a:pt x="21" y="51"/>
                    <a:pt x="21" y="50"/>
                  </a:cubicBezTo>
                  <a:cubicBezTo>
                    <a:pt x="20" y="49"/>
                    <a:pt x="18" y="48"/>
                    <a:pt x="18" y="50"/>
                  </a:cubicBezTo>
                  <a:cubicBezTo>
                    <a:pt x="19" y="52"/>
                    <a:pt x="17" y="49"/>
                    <a:pt x="17" y="48"/>
                  </a:cubicBezTo>
                  <a:cubicBezTo>
                    <a:pt x="18" y="47"/>
                    <a:pt x="18" y="49"/>
                    <a:pt x="18" y="47"/>
                  </a:cubicBezTo>
                  <a:cubicBezTo>
                    <a:pt x="18" y="45"/>
                    <a:pt x="21" y="45"/>
                    <a:pt x="19" y="43"/>
                  </a:cubicBezTo>
                  <a:cubicBezTo>
                    <a:pt x="18" y="41"/>
                    <a:pt x="19" y="41"/>
                    <a:pt x="20" y="40"/>
                  </a:cubicBezTo>
                  <a:cubicBezTo>
                    <a:pt x="18" y="38"/>
                    <a:pt x="19" y="41"/>
                    <a:pt x="18" y="41"/>
                  </a:cubicBezTo>
                  <a:cubicBezTo>
                    <a:pt x="17" y="40"/>
                    <a:pt x="18" y="41"/>
                    <a:pt x="17" y="41"/>
                  </a:cubicBezTo>
                  <a:cubicBezTo>
                    <a:pt x="16" y="40"/>
                    <a:pt x="17" y="39"/>
                    <a:pt x="16" y="40"/>
                  </a:cubicBezTo>
                  <a:cubicBezTo>
                    <a:pt x="15" y="40"/>
                    <a:pt x="17" y="41"/>
                    <a:pt x="16" y="42"/>
                  </a:cubicBezTo>
                  <a:cubicBezTo>
                    <a:pt x="15" y="43"/>
                    <a:pt x="15" y="46"/>
                    <a:pt x="14" y="46"/>
                  </a:cubicBezTo>
                  <a:cubicBezTo>
                    <a:pt x="13" y="45"/>
                    <a:pt x="16" y="41"/>
                    <a:pt x="15" y="42"/>
                  </a:cubicBezTo>
                  <a:cubicBezTo>
                    <a:pt x="15" y="42"/>
                    <a:pt x="15" y="42"/>
                    <a:pt x="15" y="41"/>
                  </a:cubicBezTo>
                  <a:cubicBezTo>
                    <a:pt x="15" y="40"/>
                    <a:pt x="14" y="40"/>
                    <a:pt x="15" y="39"/>
                  </a:cubicBezTo>
                  <a:cubicBezTo>
                    <a:pt x="15" y="38"/>
                    <a:pt x="14" y="38"/>
                    <a:pt x="15" y="37"/>
                  </a:cubicBezTo>
                  <a:cubicBezTo>
                    <a:pt x="16" y="37"/>
                    <a:pt x="15" y="36"/>
                    <a:pt x="16" y="35"/>
                  </a:cubicBezTo>
                  <a:cubicBezTo>
                    <a:pt x="17" y="34"/>
                    <a:pt x="17" y="34"/>
                    <a:pt x="15" y="35"/>
                  </a:cubicBezTo>
                  <a:cubicBezTo>
                    <a:pt x="14" y="36"/>
                    <a:pt x="15" y="35"/>
                    <a:pt x="14" y="35"/>
                  </a:cubicBezTo>
                  <a:cubicBezTo>
                    <a:pt x="13" y="35"/>
                    <a:pt x="12" y="35"/>
                    <a:pt x="13" y="35"/>
                  </a:cubicBezTo>
                  <a:cubicBezTo>
                    <a:pt x="14" y="34"/>
                    <a:pt x="15" y="34"/>
                    <a:pt x="13" y="34"/>
                  </a:cubicBezTo>
                  <a:cubicBezTo>
                    <a:pt x="11" y="34"/>
                    <a:pt x="12" y="33"/>
                    <a:pt x="13" y="33"/>
                  </a:cubicBezTo>
                  <a:cubicBezTo>
                    <a:pt x="13" y="34"/>
                    <a:pt x="14" y="33"/>
                    <a:pt x="14" y="33"/>
                  </a:cubicBezTo>
                  <a:cubicBezTo>
                    <a:pt x="12" y="32"/>
                    <a:pt x="15" y="32"/>
                    <a:pt x="14" y="31"/>
                  </a:cubicBezTo>
                  <a:cubicBezTo>
                    <a:pt x="14" y="31"/>
                    <a:pt x="14" y="31"/>
                    <a:pt x="15" y="30"/>
                  </a:cubicBezTo>
                  <a:cubicBezTo>
                    <a:pt x="15" y="29"/>
                    <a:pt x="14" y="30"/>
                    <a:pt x="14" y="28"/>
                  </a:cubicBezTo>
                  <a:cubicBezTo>
                    <a:pt x="13" y="26"/>
                    <a:pt x="15" y="27"/>
                    <a:pt x="14" y="25"/>
                  </a:cubicBezTo>
                  <a:cubicBezTo>
                    <a:pt x="13" y="24"/>
                    <a:pt x="15" y="24"/>
                    <a:pt x="16" y="25"/>
                  </a:cubicBezTo>
                  <a:cubicBezTo>
                    <a:pt x="16" y="25"/>
                    <a:pt x="16" y="24"/>
                    <a:pt x="16" y="23"/>
                  </a:cubicBezTo>
                  <a:cubicBezTo>
                    <a:pt x="15" y="22"/>
                    <a:pt x="18" y="23"/>
                    <a:pt x="16" y="22"/>
                  </a:cubicBezTo>
                  <a:cubicBezTo>
                    <a:pt x="15" y="20"/>
                    <a:pt x="19" y="23"/>
                    <a:pt x="17" y="21"/>
                  </a:cubicBezTo>
                  <a:cubicBezTo>
                    <a:pt x="16" y="20"/>
                    <a:pt x="18" y="21"/>
                    <a:pt x="18" y="19"/>
                  </a:cubicBezTo>
                  <a:cubicBezTo>
                    <a:pt x="17" y="18"/>
                    <a:pt x="18" y="18"/>
                    <a:pt x="19" y="19"/>
                  </a:cubicBezTo>
                  <a:cubicBezTo>
                    <a:pt x="20" y="19"/>
                    <a:pt x="20" y="18"/>
                    <a:pt x="21" y="19"/>
                  </a:cubicBezTo>
                  <a:cubicBezTo>
                    <a:pt x="22" y="19"/>
                    <a:pt x="24" y="18"/>
                    <a:pt x="26" y="18"/>
                  </a:cubicBezTo>
                  <a:cubicBezTo>
                    <a:pt x="27" y="19"/>
                    <a:pt x="25" y="18"/>
                    <a:pt x="27" y="18"/>
                  </a:cubicBezTo>
                  <a:cubicBezTo>
                    <a:pt x="29" y="18"/>
                    <a:pt x="28" y="19"/>
                    <a:pt x="28" y="19"/>
                  </a:cubicBezTo>
                  <a:cubicBezTo>
                    <a:pt x="29" y="20"/>
                    <a:pt x="24" y="24"/>
                    <a:pt x="23" y="25"/>
                  </a:cubicBezTo>
                  <a:cubicBezTo>
                    <a:pt x="22" y="25"/>
                    <a:pt x="25" y="24"/>
                    <a:pt x="24" y="25"/>
                  </a:cubicBezTo>
                  <a:cubicBezTo>
                    <a:pt x="23" y="26"/>
                    <a:pt x="22" y="27"/>
                    <a:pt x="23" y="27"/>
                  </a:cubicBezTo>
                  <a:cubicBezTo>
                    <a:pt x="25" y="27"/>
                    <a:pt x="25" y="25"/>
                    <a:pt x="28" y="26"/>
                  </a:cubicBezTo>
                  <a:cubicBezTo>
                    <a:pt x="32" y="26"/>
                    <a:pt x="34" y="25"/>
                    <a:pt x="34" y="27"/>
                  </a:cubicBezTo>
                  <a:cubicBezTo>
                    <a:pt x="35" y="28"/>
                    <a:pt x="34" y="28"/>
                    <a:pt x="33" y="32"/>
                  </a:cubicBezTo>
                  <a:cubicBezTo>
                    <a:pt x="31" y="36"/>
                    <a:pt x="30" y="36"/>
                    <a:pt x="29" y="36"/>
                  </a:cubicBezTo>
                  <a:cubicBezTo>
                    <a:pt x="28" y="36"/>
                    <a:pt x="30" y="36"/>
                    <a:pt x="29" y="37"/>
                  </a:cubicBezTo>
                  <a:cubicBezTo>
                    <a:pt x="29" y="37"/>
                    <a:pt x="32" y="37"/>
                    <a:pt x="30" y="38"/>
                  </a:cubicBezTo>
                  <a:cubicBezTo>
                    <a:pt x="29" y="39"/>
                    <a:pt x="29" y="38"/>
                    <a:pt x="28" y="39"/>
                  </a:cubicBezTo>
                  <a:cubicBezTo>
                    <a:pt x="28" y="40"/>
                    <a:pt x="25" y="40"/>
                    <a:pt x="27" y="40"/>
                  </a:cubicBezTo>
                  <a:cubicBezTo>
                    <a:pt x="30" y="41"/>
                    <a:pt x="28" y="38"/>
                    <a:pt x="31" y="40"/>
                  </a:cubicBezTo>
                  <a:cubicBezTo>
                    <a:pt x="34" y="41"/>
                    <a:pt x="33" y="42"/>
                    <a:pt x="35" y="43"/>
                  </a:cubicBezTo>
                  <a:cubicBezTo>
                    <a:pt x="36" y="44"/>
                    <a:pt x="35" y="45"/>
                    <a:pt x="37" y="48"/>
                  </a:cubicBezTo>
                  <a:cubicBezTo>
                    <a:pt x="38" y="52"/>
                    <a:pt x="38" y="51"/>
                    <a:pt x="40" y="51"/>
                  </a:cubicBezTo>
                  <a:cubicBezTo>
                    <a:pt x="42" y="52"/>
                    <a:pt x="41" y="54"/>
                    <a:pt x="43" y="54"/>
                  </a:cubicBezTo>
                  <a:cubicBezTo>
                    <a:pt x="44" y="55"/>
                    <a:pt x="42" y="55"/>
                    <a:pt x="44" y="57"/>
                  </a:cubicBezTo>
                  <a:cubicBezTo>
                    <a:pt x="46" y="59"/>
                    <a:pt x="45" y="59"/>
                    <a:pt x="43" y="58"/>
                  </a:cubicBezTo>
                  <a:cubicBezTo>
                    <a:pt x="42" y="57"/>
                    <a:pt x="42" y="58"/>
                    <a:pt x="44" y="59"/>
                  </a:cubicBezTo>
                  <a:cubicBezTo>
                    <a:pt x="45" y="60"/>
                    <a:pt x="47" y="63"/>
                    <a:pt x="46" y="63"/>
                  </a:cubicBezTo>
                  <a:cubicBezTo>
                    <a:pt x="45" y="64"/>
                    <a:pt x="44" y="65"/>
                    <a:pt x="45" y="65"/>
                  </a:cubicBezTo>
                  <a:cubicBezTo>
                    <a:pt x="46" y="65"/>
                    <a:pt x="46" y="66"/>
                    <a:pt x="47" y="64"/>
                  </a:cubicBezTo>
                  <a:cubicBezTo>
                    <a:pt x="47" y="63"/>
                    <a:pt x="53" y="64"/>
                    <a:pt x="53" y="67"/>
                  </a:cubicBezTo>
                  <a:cubicBezTo>
                    <a:pt x="54" y="72"/>
                    <a:pt x="50" y="72"/>
                    <a:pt x="51" y="73"/>
                  </a:cubicBezTo>
                  <a:cubicBezTo>
                    <a:pt x="52" y="73"/>
                    <a:pt x="50" y="72"/>
                    <a:pt x="49" y="73"/>
                  </a:cubicBezTo>
                  <a:cubicBezTo>
                    <a:pt x="48" y="74"/>
                    <a:pt x="50" y="73"/>
                    <a:pt x="49" y="75"/>
                  </a:cubicBezTo>
                  <a:cubicBezTo>
                    <a:pt x="49" y="75"/>
                    <a:pt x="46" y="75"/>
                    <a:pt x="47" y="75"/>
                  </a:cubicBezTo>
                  <a:cubicBezTo>
                    <a:pt x="48" y="76"/>
                    <a:pt x="47" y="76"/>
                    <a:pt x="48" y="76"/>
                  </a:cubicBezTo>
                  <a:cubicBezTo>
                    <a:pt x="49" y="77"/>
                    <a:pt x="52" y="75"/>
                    <a:pt x="52" y="76"/>
                  </a:cubicBezTo>
                  <a:cubicBezTo>
                    <a:pt x="51" y="77"/>
                    <a:pt x="52" y="78"/>
                    <a:pt x="50" y="79"/>
                  </a:cubicBezTo>
                  <a:cubicBezTo>
                    <a:pt x="48" y="79"/>
                    <a:pt x="50" y="80"/>
                    <a:pt x="48" y="80"/>
                  </a:cubicBezTo>
                  <a:cubicBezTo>
                    <a:pt x="47" y="80"/>
                    <a:pt x="46" y="82"/>
                    <a:pt x="44" y="81"/>
                  </a:cubicBezTo>
                  <a:cubicBezTo>
                    <a:pt x="42" y="80"/>
                    <a:pt x="40" y="82"/>
                    <a:pt x="39" y="81"/>
                  </a:cubicBezTo>
                  <a:cubicBezTo>
                    <a:pt x="39" y="80"/>
                    <a:pt x="39" y="81"/>
                    <a:pt x="38" y="81"/>
                  </a:cubicBezTo>
                  <a:cubicBezTo>
                    <a:pt x="36" y="80"/>
                    <a:pt x="38" y="81"/>
                    <a:pt x="35" y="81"/>
                  </a:cubicBezTo>
                  <a:cubicBezTo>
                    <a:pt x="33" y="82"/>
                    <a:pt x="35" y="83"/>
                    <a:pt x="33" y="82"/>
                  </a:cubicBezTo>
                  <a:cubicBezTo>
                    <a:pt x="31" y="82"/>
                    <a:pt x="32" y="84"/>
                    <a:pt x="30" y="82"/>
                  </a:cubicBezTo>
                  <a:cubicBezTo>
                    <a:pt x="29" y="80"/>
                    <a:pt x="27" y="83"/>
                    <a:pt x="26" y="82"/>
                  </a:cubicBezTo>
                  <a:cubicBezTo>
                    <a:pt x="26" y="82"/>
                    <a:pt x="26" y="86"/>
                    <a:pt x="24" y="85"/>
                  </a:cubicBezTo>
                  <a:cubicBezTo>
                    <a:pt x="23" y="84"/>
                    <a:pt x="23" y="84"/>
                    <a:pt x="21" y="84"/>
                  </a:cubicBezTo>
                  <a:cubicBezTo>
                    <a:pt x="19" y="84"/>
                    <a:pt x="19" y="85"/>
                    <a:pt x="18" y="86"/>
                  </a:cubicBezTo>
                  <a:cubicBezTo>
                    <a:pt x="17" y="86"/>
                    <a:pt x="18" y="87"/>
                    <a:pt x="17" y="87"/>
                  </a:cubicBezTo>
                  <a:cubicBezTo>
                    <a:pt x="16" y="87"/>
                    <a:pt x="16" y="86"/>
                    <a:pt x="15" y="86"/>
                  </a:cubicBezTo>
                  <a:cubicBezTo>
                    <a:pt x="14" y="87"/>
                    <a:pt x="14" y="85"/>
                    <a:pt x="16" y="85"/>
                  </a:cubicBezTo>
                  <a:cubicBezTo>
                    <a:pt x="17" y="85"/>
                    <a:pt x="17" y="83"/>
                    <a:pt x="19" y="82"/>
                  </a:cubicBezTo>
                  <a:cubicBezTo>
                    <a:pt x="20" y="82"/>
                    <a:pt x="19" y="82"/>
                    <a:pt x="20" y="81"/>
                  </a:cubicBezTo>
                  <a:cubicBezTo>
                    <a:pt x="21" y="80"/>
                    <a:pt x="19" y="79"/>
                    <a:pt x="21" y="79"/>
                  </a:cubicBezTo>
                  <a:cubicBezTo>
                    <a:pt x="23" y="79"/>
                    <a:pt x="21" y="77"/>
                    <a:pt x="23" y="77"/>
                  </a:cubicBezTo>
                  <a:cubicBezTo>
                    <a:pt x="26" y="77"/>
                    <a:pt x="25" y="78"/>
                    <a:pt x="28" y="78"/>
                  </a:cubicBezTo>
                  <a:cubicBezTo>
                    <a:pt x="30" y="77"/>
                    <a:pt x="27" y="77"/>
                    <a:pt x="31" y="75"/>
                  </a:cubicBezTo>
                  <a:cubicBezTo>
                    <a:pt x="31" y="74"/>
                    <a:pt x="31" y="74"/>
                    <a:pt x="32" y="73"/>
                  </a:cubicBezTo>
                  <a:cubicBezTo>
                    <a:pt x="30" y="74"/>
                    <a:pt x="30" y="75"/>
                    <a:pt x="29" y="75"/>
                  </a:cubicBezTo>
                  <a:cubicBezTo>
                    <a:pt x="28" y="75"/>
                    <a:pt x="27" y="78"/>
                    <a:pt x="25" y="76"/>
                  </a:cubicBezTo>
                  <a:cubicBezTo>
                    <a:pt x="23" y="74"/>
                    <a:pt x="21" y="76"/>
                    <a:pt x="22" y="75"/>
                  </a:cubicBezTo>
                  <a:cubicBezTo>
                    <a:pt x="22" y="74"/>
                    <a:pt x="21" y="73"/>
                    <a:pt x="19" y="74"/>
                  </a:cubicBezTo>
                  <a:cubicBezTo>
                    <a:pt x="18" y="75"/>
                    <a:pt x="17" y="74"/>
                    <a:pt x="17" y="73"/>
                  </a:cubicBezTo>
                  <a:cubicBezTo>
                    <a:pt x="18" y="72"/>
                    <a:pt x="16" y="73"/>
                    <a:pt x="17" y="72"/>
                  </a:cubicBezTo>
                  <a:cubicBezTo>
                    <a:pt x="18" y="70"/>
                    <a:pt x="18" y="72"/>
                    <a:pt x="21" y="70"/>
                  </a:cubicBezTo>
                  <a:cubicBezTo>
                    <a:pt x="24" y="68"/>
                    <a:pt x="22" y="67"/>
                    <a:pt x="23" y="66"/>
                  </a:cubicBezTo>
                  <a:cubicBezTo>
                    <a:pt x="24" y="65"/>
                    <a:pt x="22" y="66"/>
                    <a:pt x="23" y="65"/>
                  </a:cubicBezTo>
                  <a:cubicBezTo>
                    <a:pt x="23" y="63"/>
                    <a:pt x="21" y="66"/>
                    <a:pt x="20" y="65"/>
                  </a:cubicBezTo>
                  <a:cubicBezTo>
                    <a:pt x="20" y="65"/>
                    <a:pt x="19" y="66"/>
                    <a:pt x="20" y="65"/>
                  </a:cubicBezTo>
                  <a:cubicBezTo>
                    <a:pt x="20" y="64"/>
                    <a:pt x="21" y="64"/>
                    <a:pt x="22" y="62"/>
                  </a:cubicBezTo>
                  <a:cubicBezTo>
                    <a:pt x="23" y="61"/>
                    <a:pt x="23" y="62"/>
                    <a:pt x="24" y="61"/>
                  </a:cubicBezTo>
                  <a:cubicBezTo>
                    <a:pt x="24" y="61"/>
                    <a:pt x="24" y="62"/>
                    <a:pt x="26" y="61"/>
                  </a:cubicBezTo>
                  <a:cubicBezTo>
                    <a:pt x="27" y="60"/>
                    <a:pt x="28" y="62"/>
                    <a:pt x="28" y="61"/>
                  </a:cubicBezTo>
                  <a:cubicBezTo>
                    <a:pt x="27" y="60"/>
                    <a:pt x="28" y="60"/>
                    <a:pt x="29" y="61"/>
                  </a:cubicBezTo>
                  <a:cubicBezTo>
                    <a:pt x="29" y="62"/>
                    <a:pt x="29" y="61"/>
                    <a:pt x="29" y="60"/>
                  </a:cubicBezTo>
                  <a:cubicBezTo>
                    <a:pt x="27" y="58"/>
                    <a:pt x="29" y="58"/>
                    <a:pt x="29" y="58"/>
                  </a:cubicBezTo>
                  <a:cubicBezTo>
                    <a:pt x="27" y="57"/>
                    <a:pt x="30" y="56"/>
                    <a:pt x="29" y="56"/>
                  </a:cubicBezTo>
                  <a:cubicBezTo>
                    <a:pt x="29" y="55"/>
                    <a:pt x="30" y="54"/>
                    <a:pt x="29" y="54"/>
                  </a:cubicBezTo>
                  <a:cubicBezTo>
                    <a:pt x="28" y="54"/>
                    <a:pt x="28" y="56"/>
                    <a:pt x="27" y="55"/>
                  </a:cubicBezTo>
                  <a:cubicBezTo>
                    <a:pt x="26" y="53"/>
                    <a:pt x="24" y="53"/>
                    <a:pt x="26" y="50"/>
                  </a:cubicBezTo>
                  <a:cubicBezTo>
                    <a:pt x="28" y="47"/>
                    <a:pt x="26" y="50"/>
                    <a:pt x="27" y="48"/>
                  </a:cubicBezTo>
                  <a:cubicBezTo>
                    <a:pt x="28" y="48"/>
                    <a:pt x="26" y="48"/>
                    <a:pt x="26" y="48"/>
                  </a:cubicBezTo>
                  <a:close/>
                  <a:moveTo>
                    <a:pt x="14" y="54"/>
                  </a:moveTo>
                  <a:cubicBezTo>
                    <a:pt x="14" y="53"/>
                    <a:pt x="15" y="54"/>
                    <a:pt x="15" y="53"/>
                  </a:cubicBezTo>
                  <a:cubicBezTo>
                    <a:pt x="15" y="53"/>
                    <a:pt x="14" y="53"/>
                    <a:pt x="14" y="53"/>
                  </a:cubicBezTo>
                  <a:cubicBezTo>
                    <a:pt x="15" y="52"/>
                    <a:pt x="15" y="51"/>
                    <a:pt x="15" y="52"/>
                  </a:cubicBezTo>
                  <a:cubicBezTo>
                    <a:pt x="15" y="53"/>
                    <a:pt x="16" y="53"/>
                    <a:pt x="16" y="52"/>
                  </a:cubicBezTo>
                  <a:cubicBezTo>
                    <a:pt x="16" y="52"/>
                    <a:pt x="15" y="50"/>
                    <a:pt x="15" y="50"/>
                  </a:cubicBezTo>
                  <a:cubicBezTo>
                    <a:pt x="14" y="51"/>
                    <a:pt x="13" y="51"/>
                    <a:pt x="14" y="50"/>
                  </a:cubicBezTo>
                  <a:cubicBezTo>
                    <a:pt x="15" y="50"/>
                    <a:pt x="15" y="49"/>
                    <a:pt x="14" y="49"/>
                  </a:cubicBezTo>
                  <a:cubicBezTo>
                    <a:pt x="13" y="49"/>
                    <a:pt x="13" y="47"/>
                    <a:pt x="12" y="46"/>
                  </a:cubicBezTo>
                  <a:cubicBezTo>
                    <a:pt x="12" y="45"/>
                    <a:pt x="10" y="46"/>
                    <a:pt x="9" y="46"/>
                  </a:cubicBezTo>
                  <a:cubicBezTo>
                    <a:pt x="7" y="46"/>
                    <a:pt x="8" y="47"/>
                    <a:pt x="6" y="47"/>
                  </a:cubicBezTo>
                  <a:cubicBezTo>
                    <a:pt x="4" y="48"/>
                    <a:pt x="6" y="50"/>
                    <a:pt x="4" y="50"/>
                  </a:cubicBezTo>
                  <a:cubicBezTo>
                    <a:pt x="2" y="50"/>
                    <a:pt x="5" y="51"/>
                    <a:pt x="3" y="52"/>
                  </a:cubicBezTo>
                  <a:cubicBezTo>
                    <a:pt x="0" y="53"/>
                    <a:pt x="7" y="56"/>
                    <a:pt x="7" y="54"/>
                  </a:cubicBezTo>
                  <a:cubicBezTo>
                    <a:pt x="7" y="53"/>
                    <a:pt x="8" y="52"/>
                    <a:pt x="8" y="53"/>
                  </a:cubicBezTo>
                  <a:cubicBezTo>
                    <a:pt x="9" y="55"/>
                    <a:pt x="9" y="54"/>
                    <a:pt x="9" y="55"/>
                  </a:cubicBezTo>
                  <a:cubicBezTo>
                    <a:pt x="10" y="56"/>
                    <a:pt x="10" y="55"/>
                    <a:pt x="11" y="55"/>
                  </a:cubicBezTo>
                  <a:cubicBezTo>
                    <a:pt x="13" y="55"/>
                    <a:pt x="12" y="57"/>
                    <a:pt x="14" y="54"/>
                  </a:cubicBezTo>
                  <a:close/>
                  <a:moveTo>
                    <a:pt x="20" y="55"/>
                  </a:moveTo>
                  <a:cubicBezTo>
                    <a:pt x="21" y="56"/>
                    <a:pt x="22" y="53"/>
                    <a:pt x="21" y="53"/>
                  </a:cubicBezTo>
                  <a:cubicBezTo>
                    <a:pt x="21" y="52"/>
                    <a:pt x="18" y="55"/>
                    <a:pt x="20" y="55"/>
                  </a:cubicBezTo>
                  <a:close/>
                  <a:moveTo>
                    <a:pt x="22" y="62"/>
                  </a:moveTo>
                  <a:cubicBezTo>
                    <a:pt x="23" y="61"/>
                    <a:pt x="21" y="59"/>
                    <a:pt x="20" y="61"/>
                  </a:cubicBezTo>
                  <a:cubicBezTo>
                    <a:pt x="20" y="62"/>
                    <a:pt x="21" y="63"/>
                    <a:pt x="22" y="62"/>
                  </a:cubicBezTo>
                  <a:close/>
                  <a:moveTo>
                    <a:pt x="16" y="42"/>
                  </a:moveTo>
                  <a:cubicBezTo>
                    <a:pt x="16" y="43"/>
                    <a:pt x="16" y="44"/>
                    <a:pt x="17" y="44"/>
                  </a:cubicBezTo>
                  <a:cubicBezTo>
                    <a:pt x="18" y="44"/>
                    <a:pt x="17" y="41"/>
                    <a:pt x="16" y="42"/>
                  </a:cubicBezTo>
                  <a:close/>
                  <a:moveTo>
                    <a:pt x="38" y="82"/>
                  </a:moveTo>
                  <a:cubicBezTo>
                    <a:pt x="38" y="81"/>
                    <a:pt x="37" y="81"/>
                    <a:pt x="36" y="82"/>
                  </a:cubicBezTo>
                  <a:cubicBezTo>
                    <a:pt x="38" y="83"/>
                    <a:pt x="39" y="82"/>
                    <a:pt x="38" y="82"/>
                  </a:cubicBezTo>
                  <a:close/>
                  <a:moveTo>
                    <a:pt x="9" y="22"/>
                  </a:moveTo>
                  <a:cubicBezTo>
                    <a:pt x="8" y="23"/>
                    <a:pt x="8" y="21"/>
                    <a:pt x="8" y="22"/>
                  </a:cubicBezTo>
                  <a:cubicBezTo>
                    <a:pt x="7" y="22"/>
                    <a:pt x="7" y="23"/>
                    <a:pt x="7" y="23"/>
                  </a:cubicBezTo>
                  <a:cubicBezTo>
                    <a:pt x="8" y="24"/>
                    <a:pt x="6" y="23"/>
                    <a:pt x="8" y="24"/>
                  </a:cubicBezTo>
                  <a:cubicBezTo>
                    <a:pt x="9" y="24"/>
                    <a:pt x="6" y="24"/>
                    <a:pt x="7" y="25"/>
                  </a:cubicBezTo>
                  <a:cubicBezTo>
                    <a:pt x="8" y="26"/>
                    <a:pt x="8" y="25"/>
                    <a:pt x="9" y="25"/>
                  </a:cubicBezTo>
                  <a:cubicBezTo>
                    <a:pt x="9" y="25"/>
                    <a:pt x="9" y="25"/>
                    <a:pt x="9" y="24"/>
                  </a:cubicBezTo>
                  <a:cubicBezTo>
                    <a:pt x="10" y="24"/>
                    <a:pt x="11" y="24"/>
                    <a:pt x="10" y="24"/>
                  </a:cubicBezTo>
                  <a:cubicBezTo>
                    <a:pt x="10" y="23"/>
                    <a:pt x="11" y="23"/>
                    <a:pt x="11" y="23"/>
                  </a:cubicBezTo>
                  <a:cubicBezTo>
                    <a:pt x="10" y="23"/>
                    <a:pt x="11" y="23"/>
                    <a:pt x="11" y="22"/>
                  </a:cubicBezTo>
                  <a:cubicBezTo>
                    <a:pt x="11" y="21"/>
                    <a:pt x="11" y="22"/>
                    <a:pt x="12" y="22"/>
                  </a:cubicBezTo>
                  <a:cubicBezTo>
                    <a:pt x="13" y="21"/>
                    <a:pt x="11" y="22"/>
                    <a:pt x="11" y="21"/>
                  </a:cubicBezTo>
                  <a:cubicBezTo>
                    <a:pt x="12" y="21"/>
                    <a:pt x="12" y="20"/>
                    <a:pt x="12" y="19"/>
                  </a:cubicBezTo>
                  <a:cubicBezTo>
                    <a:pt x="12" y="19"/>
                    <a:pt x="10" y="20"/>
                    <a:pt x="9" y="21"/>
                  </a:cubicBezTo>
                  <a:cubicBezTo>
                    <a:pt x="8" y="21"/>
                    <a:pt x="9" y="22"/>
                    <a:pt x="9" y="22"/>
                  </a:cubicBezTo>
                  <a:close/>
                  <a:moveTo>
                    <a:pt x="7" y="27"/>
                  </a:moveTo>
                  <a:cubicBezTo>
                    <a:pt x="8" y="26"/>
                    <a:pt x="7" y="26"/>
                    <a:pt x="7" y="26"/>
                  </a:cubicBezTo>
                  <a:cubicBezTo>
                    <a:pt x="6" y="26"/>
                    <a:pt x="6" y="26"/>
                    <a:pt x="5" y="26"/>
                  </a:cubicBezTo>
                  <a:cubicBezTo>
                    <a:pt x="5" y="27"/>
                    <a:pt x="7" y="28"/>
                    <a:pt x="7" y="27"/>
                  </a:cubicBezTo>
                  <a:close/>
                  <a:moveTo>
                    <a:pt x="6" y="31"/>
                  </a:moveTo>
                  <a:cubicBezTo>
                    <a:pt x="7" y="31"/>
                    <a:pt x="6" y="30"/>
                    <a:pt x="6" y="30"/>
                  </a:cubicBezTo>
                  <a:cubicBezTo>
                    <a:pt x="7" y="29"/>
                    <a:pt x="7" y="29"/>
                    <a:pt x="6" y="29"/>
                  </a:cubicBezTo>
                  <a:cubicBezTo>
                    <a:pt x="5" y="28"/>
                    <a:pt x="5" y="31"/>
                    <a:pt x="6" y="31"/>
                  </a:cubicBezTo>
                  <a:close/>
                  <a:moveTo>
                    <a:pt x="10" y="29"/>
                  </a:moveTo>
                  <a:cubicBezTo>
                    <a:pt x="11" y="29"/>
                    <a:pt x="10" y="29"/>
                    <a:pt x="11" y="30"/>
                  </a:cubicBezTo>
                  <a:cubicBezTo>
                    <a:pt x="11" y="31"/>
                    <a:pt x="12" y="30"/>
                    <a:pt x="13" y="30"/>
                  </a:cubicBezTo>
                  <a:cubicBezTo>
                    <a:pt x="14" y="30"/>
                    <a:pt x="12" y="31"/>
                    <a:pt x="13" y="32"/>
                  </a:cubicBezTo>
                  <a:cubicBezTo>
                    <a:pt x="13" y="32"/>
                    <a:pt x="14" y="30"/>
                    <a:pt x="14" y="30"/>
                  </a:cubicBezTo>
                  <a:cubicBezTo>
                    <a:pt x="15" y="29"/>
                    <a:pt x="14" y="30"/>
                    <a:pt x="13" y="29"/>
                  </a:cubicBezTo>
                  <a:cubicBezTo>
                    <a:pt x="12" y="29"/>
                    <a:pt x="12" y="26"/>
                    <a:pt x="11" y="26"/>
                  </a:cubicBezTo>
                  <a:cubicBezTo>
                    <a:pt x="11" y="26"/>
                    <a:pt x="11" y="27"/>
                    <a:pt x="11" y="28"/>
                  </a:cubicBezTo>
                  <a:cubicBezTo>
                    <a:pt x="11" y="28"/>
                    <a:pt x="10" y="27"/>
                    <a:pt x="10" y="27"/>
                  </a:cubicBezTo>
                  <a:cubicBezTo>
                    <a:pt x="9" y="27"/>
                    <a:pt x="10" y="28"/>
                    <a:pt x="10" y="28"/>
                  </a:cubicBezTo>
                  <a:cubicBezTo>
                    <a:pt x="10" y="28"/>
                    <a:pt x="8" y="28"/>
                    <a:pt x="9" y="29"/>
                  </a:cubicBezTo>
                  <a:cubicBezTo>
                    <a:pt x="10" y="29"/>
                    <a:pt x="10" y="28"/>
                    <a:pt x="10" y="29"/>
                  </a:cubicBezTo>
                  <a:close/>
                  <a:moveTo>
                    <a:pt x="12" y="37"/>
                  </a:moveTo>
                  <a:cubicBezTo>
                    <a:pt x="12" y="37"/>
                    <a:pt x="11" y="37"/>
                    <a:pt x="11" y="38"/>
                  </a:cubicBezTo>
                  <a:cubicBezTo>
                    <a:pt x="11" y="38"/>
                    <a:pt x="13" y="37"/>
                    <a:pt x="14" y="37"/>
                  </a:cubicBezTo>
                  <a:cubicBezTo>
                    <a:pt x="15" y="37"/>
                    <a:pt x="14" y="36"/>
                    <a:pt x="13" y="36"/>
                  </a:cubicBezTo>
                  <a:cubicBezTo>
                    <a:pt x="12" y="35"/>
                    <a:pt x="12" y="34"/>
                    <a:pt x="11" y="35"/>
                  </a:cubicBezTo>
                  <a:cubicBezTo>
                    <a:pt x="11" y="36"/>
                    <a:pt x="11" y="36"/>
                    <a:pt x="12" y="36"/>
                  </a:cubicBezTo>
                  <a:cubicBezTo>
                    <a:pt x="13" y="36"/>
                    <a:pt x="12" y="36"/>
                    <a:pt x="12" y="37"/>
                  </a:cubicBezTo>
                  <a:close/>
                  <a:moveTo>
                    <a:pt x="11" y="42"/>
                  </a:moveTo>
                  <a:cubicBezTo>
                    <a:pt x="12" y="43"/>
                    <a:pt x="11" y="43"/>
                    <a:pt x="11" y="43"/>
                  </a:cubicBezTo>
                  <a:cubicBezTo>
                    <a:pt x="11" y="44"/>
                    <a:pt x="12" y="43"/>
                    <a:pt x="12" y="43"/>
                  </a:cubicBezTo>
                  <a:cubicBezTo>
                    <a:pt x="13" y="42"/>
                    <a:pt x="12" y="42"/>
                    <a:pt x="12" y="41"/>
                  </a:cubicBezTo>
                  <a:cubicBezTo>
                    <a:pt x="12" y="40"/>
                    <a:pt x="11" y="41"/>
                    <a:pt x="11" y="41"/>
                  </a:cubicBezTo>
                  <a:cubicBezTo>
                    <a:pt x="11" y="40"/>
                    <a:pt x="9" y="42"/>
                    <a:pt x="10" y="42"/>
                  </a:cubicBezTo>
                  <a:cubicBezTo>
                    <a:pt x="11" y="43"/>
                    <a:pt x="11" y="41"/>
                    <a:pt x="11" y="42"/>
                  </a:cubicBezTo>
                  <a:close/>
                  <a:moveTo>
                    <a:pt x="14" y="39"/>
                  </a:moveTo>
                  <a:cubicBezTo>
                    <a:pt x="13" y="39"/>
                    <a:pt x="12" y="40"/>
                    <a:pt x="13" y="41"/>
                  </a:cubicBezTo>
                  <a:cubicBezTo>
                    <a:pt x="13" y="42"/>
                    <a:pt x="15" y="38"/>
                    <a:pt x="14" y="39"/>
                  </a:cubicBezTo>
                  <a:close/>
                  <a:moveTo>
                    <a:pt x="27" y="16"/>
                  </a:moveTo>
                  <a:cubicBezTo>
                    <a:pt x="26" y="16"/>
                    <a:pt x="27" y="17"/>
                    <a:pt x="27" y="17"/>
                  </a:cubicBezTo>
                  <a:cubicBezTo>
                    <a:pt x="28" y="17"/>
                    <a:pt x="27" y="16"/>
                    <a:pt x="27" y="16"/>
                  </a:cubicBezTo>
                  <a:close/>
                  <a:moveTo>
                    <a:pt x="29" y="16"/>
                  </a:moveTo>
                  <a:cubicBezTo>
                    <a:pt x="29" y="17"/>
                    <a:pt x="30" y="16"/>
                    <a:pt x="30" y="15"/>
                  </a:cubicBezTo>
                  <a:cubicBezTo>
                    <a:pt x="30" y="15"/>
                    <a:pt x="29" y="16"/>
                    <a:pt x="29" y="15"/>
                  </a:cubicBezTo>
                  <a:cubicBezTo>
                    <a:pt x="29" y="15"/>
                    <a:pt x="28" y="16"/>
                    <a:pt x="28" y="15"/>
                  </a:cubicBezTo>
                  <a:cubicBezTo>
                    <a:pt x="29" y="14"/>
                    <a:pt x="28" y="14"/>
                    <a:pt x="28" y="14"/>
                  </a:cubicBezTo>
                  <a:cubicBezTo>
                    <a:pt x="27" y="14"/>
                    <a:pt x="26" y="15"/>
                    <a:pt x="27" y="15"/>
                  </a:cubicBezTo>
                  <a:cubicBezTo>
                    <a:pt x="28" y="16"/>
                    <a:pt x="28" y="15"/>
                    <a:pt x="29" y="16"/>
                  </a:cubicBezTo>
                  <a:close/>
                  <a:moveTo>
                    <a:pt x="29" y="17"/>
                  </a:moveTo>
                  <a:cubicBezTo>
                    <a:pt x="29" y="17"/>
                    <a:pt x="29" y="16"/>
                    <a:pt x="29" y="17"/>
                  </a:cubicBezTo>
                  <a:cubicBezTo>
                    <a:pt x="28" y="17"/>
                    <a:pt x="28" y="17"/>
                    <a:pt x="29" y="17"/>
                  </a:cubicBezTo>
                  <a:close/>
                  <a:moveTo>
                    <a:pt x="30" y="13"/>
                  </a:moveTo>
                  <a:cubicBezTo>
                    <a:pt x="31" y="13"/>
                    <a:pt x="31" y="12"/>
                    <a:pt x="31" y="13"/>
                  </a:cubicBezTo>
                  <a:cubicBezTo>
                    <a:pt x="30" y="13"/>
                    <a:pt x="30" y="12"/>
                    <a:pt x="30" y="13"/>
                  </a:cubicBezTo>
                  <a:cubicBezTo>
                    <a:pt x="30" y="14"/>
                    <a:pt x="30" y="13"/>
                    <a:pt x="30" y="13"/>
                  </a:cubicBezTo>
                  <a:close/>
                  <a:moveTo>
                    <a:pt x="31" y="14"/>
                  </a:moveTo>
                  <a:cubicBezTo>
                    <a:pt x="31" y="14"/>
                    <a:pt x="30" y="13"/>
                    <a:pt x="30" y="14"/>
                  </a:cubicBezTo>
                  <a:cubicBezTo>
                    <a:pt x="30" y="15"/>
                    <a:pt x="30" y="15"/>
                    <a:pt x="31" y="14"/>
                  </a:cubicBezTo>
                  <a:close/>
                  <a:moveTo>
                    <a:pt x="29" y="13"/>
                  </a:moveTo>
                  <a:cubicBezTo>
                    <a:pt x="29" y="13"/>
                    <a:pt x="29" y="12"/>
                    <a:pt x="28" y="12"/>
                  </a:cubicBezTo>
                  <a:cubicBezTo>
                    <a:pt x="28" y="13"/>
                    <a:pt x="29" y="13"/>
                    <a:pt x="29" y="13"/>
                  </a:cubicBezTo>
                  <a:close/>
                  <a:moveTo>
                    <a:pt x="38" y="7"/>
                  </a:moveTo>
                  <a:cubicBezTo>
                    <a:pt x="38" y="6"/>
                    <a:pt x="38" y="6"/>
                    <a:pt x="38" y="5"/>
                  </a:cubicBezTo>
                  <a:cubicBezTo>
                    <a:pt x="38" y="5"/>
                    <a:pt x="38" y="5"/>
                    <a:pt x="39" y="3"/>
                  </a:cubicBezTo>
                  <a:cubicBezTo>
                    <a:pt x="39" y="2"/>
                    <a:pt x="38" y="4"/>
                    <a:pt x="38" y="3"/>
                  </a:cubicBezTo>
                  <a:cubicBezTo>
                    <a:pt x="38" y="3"/>
                    <a:pt x="38" y="2"/>
                    <a:pt x="38" y="3"/>
                  </a:cubicBezTo>
                  <a:cubicBezTo>
                    <a:pt x="37" y="4"/>
                    <a:pt x="37" y="3"/>
                    <a:pt x="37" y="2"/>
                  </a:cubicBezTo>
                  <a:cubicBezTo>
                    <a:pt x="38" y="1"/>
                    <a:pt x="35" y="3"/>
                    <a:pt x="36" y="3"/>
                  </a:cubicBezTo>
                  <a:cubicBezTo>
                    <a:pt x="36" y="3"/>
                    <a:pt x="37" y="3"/>
                    <a:pt x="37" y="4"/>
                  </a:cubicBezTo>
                  <a:cubicBezTo>
                    <a:pt x="37" y="4"/>
                    <a:pt x="35" y="4"/>
                    <a:pt x="35" y="5"/>
                  </a:cubicBezTo>
                  <a:cubicBezTo>
                    <a:pt x="35" y="6"/>
                    <a:pt x="36" y="5"/>
                    <a:pt x="36" y="5"/>
                  </a:cubicBezTo>
                  <a:cubicBezTo>
                    <a:pt x="37" y="6"/>
                    <a:pt x="37" y="5"/>
                    <a:pt x="37" y="5"/>
                  </a:cubicBezTo>
                  <a:cubicBezTo>
                    <a:pt x="38" y="6"/>
                    <a:pt x="36" y="7"/>
                    <a:pt x="37" y="8"/>
                  </a:cubicBezTo>
                  <a:cubicBezTo>
                    <a:pt x="38" y="9"/>
                    <a:pt x="38" y="7"/>
                    <a:pt x="38" y="7"/>
                  </a:cubicBezTo>
                  <a:close/>
                  <a:moveTo>
                    <a:pt x="39" y="2"/>
                  </a:moveTo>
                  <a:cubicBezTo>
                    <a:pt x="39" y="1"/>
                    <a:pt x="39" y="1"/>
                    <a:pt x="39" y="1"/>
                  </a:cubicBezTo>
                  <a:cubicBezTo>
                    <a:pt x="38" y="1"/>
                    <a:pt x="38" y="1"/>
                    <a:pt x="38" y="1"/>
                  </a:cubicBezTo>
                  <a:cubicBezTo>
                    <a:pt x="38" y="1"/>
                    <a:pt x="38" y="2"/>
                    <a:pt x="38" y="2"/>
                  </a:cubicBezTo>
                  <a:cubicBezTo>
                    <a:pt x="39" y="3"/>
                    <a:pt x="38" y="2"/>
                    <a:pt x="39" y="2"/>
                  </a:cubicBezTo>
                  <a:close/>
                  <a:moveTo>
                    <a:pt x="40" y="0"/>
                  </a:moveTo>
                  <a:cubicBezTo>
                    <a:pt x="39" y="0"/>
                    <a:pt x="39" y="0"/>
                    <a:pt x="39" y="1"/>
                  </a:cubicBezTo>
                  <a:cubicBezTo>
                    <a:pt x="40" y="1"/>
                    <a:pt x="40" y="0"/>
                    <a:pt x="40"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76" name="Google Shape;276;p43"/>
            <p:cNvSpPr/>
            <p:nvPr/>
          </p:nvSpPr>
          <p:spPr>
            <a:xfrm>
              <a:off x="5601385" y="2497186"/>
              <a:ext cx="536213" cy="297684"/>
            </a:xfrm>
            <a:custGeom>
              <a:rect b="b" l="l" r="r" t="t"/>
              <a:pathLst>
                <a:path extrusionOk="0" h="66" w="119">
                  <a:moveTo>
                    <a:pt x="83" y="61"/>
                  </a:moveTo>
                  <a:cubicBezTo>
                    <a:pt x="83" y="59"/>
                    <a:pt x="84" y="62"/>
                    <a:pt x="84" y="60"/>
                  </a:cubicBezTo>
                  <a:cubicBezTo>
                    <a:pt x="84" y="58"/>
                    <a:pt x="83" y="59"/>
                    <a:pt x="83" y="58"/>
                  </a:cubicBezTo>
                  <a:cubicBezTo>
                    <a:pt x="82" y="57"/>
                    <a:pt x="83" y="59"/>
                    <a:pt x="82" y="58"/>
                  </a:cubicBezTo>
                  <a:cubicBezTo>
                    <a:pt x="81" y="57"/>
                    <a:pt x="81" y="58"/>
                    <a:pt x="81" y="57"/>
                  </a:cubicBezTo>
                  <a:cubicBezTo>
                    <a:pt x="82" y="55"/>
                    <a:pt x="81" y="54"/>
                    <a:pt x="81" y="51"/>
                  </a:cubicBezTo>
                  <a:cubicBezTo>
                    <a:pt x="82" y="48"/>
                    <a:pt x="82" y="44"/>
                    <a:pt x="86" y="44"/>
                  </a:cubicBezTo>
                  <a:cubicBezTo>
                    <a:pt x="90" y="45"/>
                    <a:pt x="90" y="41"/>
                    <a:pt x="92" y="41"/>
                  </a:cubicBezTo>
                  <a:cubicBezTo>
                    <a:pt x="94" y="41"/>
                    <a:pt x="94" y="39"/>
                    <a:pt x="94" y="39"/>
                  </a:cubicBezTo>
                  <a:cubicBezTo>
                    <a:pt x="95" y="40"/>
                    <a:pt x="93" y="40"/>
                    <a:pt x="94" y="42"/>
                  </a:cubicBezTo>
                  <a:cubicBezTo>
                    <a:pt x="94" y="43"/>
                    <a:pt x="94" y="44"/>
                    <a:pt x="94" y="44"/>
                  </a:cubicBezTo>
                  <a:cubicBezTo>
                    <a:pt x="93" y="45"/>
                    <a:pt x="93" y="45"/>
                    <a:pt x="93" y="46"/>
                  </a:cubicBezTo>
                  <a:cubicBezTo>
                    <a:pt x="92" y="47"/>
                    <a:pt x="94" y="48"/>
                    <a:pt x="93" y="49"/>
                  </a:cubicBezTo>
                  <a:cubicBezTo>
                    <a:pt x="92" y="50"/>
                    <a:pt x="93" y="49"/>
                    <a:pt x="94" y="50"/>
                  </a:cubicBezTo>
                  <a:cubicBezTo>
                    <a:pt x="94" y="50"/>
                    <a:pt x="97" y="49"/>
                    <a:pt x="96" y="51"/>
                  </a:cubicBezTo>
                  <a:cubicBezTo>
                    <a:pt x="96" y="52"/>
                    <a:pt x="95" y="53"/>
                    <a:pt x="95" y="52"/>
                  </a:cubicBezTo>
                  <a:cubicBezTo>
                    <a:pt x="94" y="52"/>
                    <a:pt x="94" y="53"/>
                    <a:pt x="94" y="53"/>
                  </a:cubicBezTo>
                  <a:cubicBezTo>
                    <a:pt x="93" y="52"/>
                    <a:pt x="94" y="51"/>
                    <a:pt x="93" y="51"/>
                  </a:cubicBezTo>
                  <a:cubicBezTo>
                    <a:pt x="92" y="51"/>
                    <a:pt x="93" y="54"/>
                    <a:pt x="92" y="55"/>
                  </a:cubicBezTo>
                  <a:cubicBezTo>
                    <a:pt x="92" y="56"/>
                    <a:pt x="90" y="54"/>
                    <a:pt x="91" y="55"/>
                  </a:cubicBezTo>
                  <a:cubicBezTo>
                    <a:pt x="92" y="56"/>
                    <a:pt x="90" y="56"/>
                    <a:pt x="90" y="57"/>
                  </a:cubicBezTo>
                  <a:cubicBezTo>
                    <a:pt x="91" y="57"/>
                    <a:pt x="88" y="57"/>
                    <a:pt x="89" y="58"/>
                  </a:cubicBezTo>
                  <a:cubicBezTo>
                    <a:pt x="89" y="58"/>
                    <a:pt x="89" y="59"/>
                    <a:pt x="89" y="59"/>
                  </a:cubicBezTo>
                  <a:cubicBezTo>
                    <a:pt x="90" y="60"/>
                    <a:pt x="88" y="60"/>
                    <a:pt x="89" y="61"/>
                  </a:cubicBezTo>
                  <a:cubicBezTo>
                    <a:pt x="89" y="62"/>
                    <a:pt x="89" y="61"/>
                    <a:pt x="91" y="62"/>
                  </a:cubicBezTo>
                  <a:cubicBezTo>
                    <a:pt x="92" y="63"/>
                    <a:pt x="91" y="63"/>
                    <a:pt x="91" y="63"/>
                  </a:cubicBezTo>
                  <a:cubicBezTo>
                    <a:pt x="90" y="62"/>
                    <a:pt x="90" y="63"/>
                    <a:pt x="90" y="63"/>
                  </a:cubicBezTo>
                  <a:cubicBezTo>
                    <a:pt x="89" y="63"/>
                    <a:pt x="89" y="62"/>
                    <a:pt x="88" y="63"/>
                  </a:cubicBezTo>
                  <a:cubicBezTo>
                    <a:pt x="88" y="63"/>
                    <a:pt x="87" y="63"/>
                    <a:pt x="86" y="63"/>
                  </a:cubicBezTo>
                  <a:cubicBezTo>
                    <a:pt x="85" y="62"/>
                    <a:pt x="85" y="63"/>
                    <a:pt x="84" y="63"/>
                  </a:cubicBezTo>
                  <a:cubicBezTo>
                    <a:pt x="84" y="59"/>
                    <a:pt x="83" y="62"/>
                    <a:pt x="83" y="61"/>
                  </a:cubicBezTo>
                  <a:close/>
                  <a:moveTo>
                    <a:pt x="118" y="62"/>
                  </a:moveTo>
                  <a:cubicBezTo>
                    <a:pt x="119" y="61"/>
                    <a:pt x="117" y="59"/>
                    <a:pt x="116" y="59"/>
                  </a:cubicBezTo>
                  <a:cubicBezTo>
                    <a:pt x="115" y="60"/>
                    <a:pt x="116" y="62"/>
                    <a:pt x="118" y="62"/>
                  </a:cubicBezTo>
                  <a:close/>
                  <a:moveTo>
                    <a:pt x="97" y="43"/>
                  </a:moveTo>
                  <a:cubicBezTo>
                    <a:pt x="98" y="43"/>
                    <a:pt x="96" y="43"/>
                    <a:pt x="96" y="43"/>
                  </a:cubicBezTo>
                  <a:cubicBezTo>
                    <a:pt x="96" y="44"/>
                    <a:pt x="97" y="44"/>
                    <a:pt x="97" y="43"/>
                  </a:cubicBezTo>
                  <a:close/>
                  <a:moveTo>
                    <a:pt x="95" y="58"/>
                  </a:moveTo>
                  <a:cubicBezTo>
                    <a:pt x="95" y="58"/>
                    <a:pt x="94" y="57"/>
                    <a:pt x="94" y="57"/>
                  </a:cubicBezTo>
                  <a:cubicBezTo>
                    <a:pt x="94" y="58"/>
                    <a:pt x="94" y="58"/>
                    <a:pt x="93" y="57"/>
                  </a:cubicBezTo>
                  <a:cubicBezTo>
                    <a:pt x="93" y="57"/>
                    <a:pt x="91" y="58"/>
                    <a:pt x="90" y="58"/>
                  </a:cubicBezTo>
                  <a:cubicBezTo>
                    <a:pt x="90" y="57"/>
                    <a:pt x="89" y="58"/>
                    <a:pt x="90" y="58"/>
                  </a:cubicBezTo>
                  <a:cubicBezTo>
                    <a:pt x="91" y="59"/>
                    <a:pt x="91" y="59"/>
                    <a:pt x="91" y="60"/>
                  </a:cubicBezTo>
                  <a:cubicBezTo>
                    <a:pt x="91" y="61"/>
                    <a:pt x="91" y="60"/>
                    <a:pt x="92" y="60"/>
                  </a:cubicBezTo>
                  <a:cubicBezTo>
                    <a:pt x="92" y="61"/>
                    <a:pt x="91" y="61"/>
                    <a:pt x="92" y="61"/>
                  </a:cubicBezTo>
                  <a:cubicBezTo>
                    <a:pt x="94" y="61"/>
                    <a:pt x="94" y="62"/>
                    <a:pt x="95" y="61"/>
                  </a:cubicBezTo>
                  <a:cubicBezTo>
                    <a:pt x="96" y="60"/>
                    <a:pt x="95" y="59"/>
                    <a:pt x="95" y="58"/>
                  </a:cubicBezTo>
                  <a:close/>
                  <a:moveTo>
                    <a:pt x="94" y="54"/>
                  </a:moveTo>
                  <a:cubicBezTo>
                    <a:pt x="94" y="54"/>
                    <a:pt x="94" y="55"/>
                    <a:pt x="94" y="56"/>
                  </a:cubicBezTo>
                  <a:cubicBezTo>
                    <a:pt x="94" y="56"/>
                    <a:pt x="95" y="55"/>
                    <a:pt x="94" y="54"/>
                  </a:cubicBezTo>
                  <a:close/>
                  <a:moveTo>
                    <a:pt x="96" y="61"/>
                  </a:moveTo>
                  <a:cubicBezTo>
                    <a:pt x="96" y="61"/>
                    <a:pt x="95" y="61"/>
                    <a:pt x="95" y="62"/>
                  </a:cubicBezTo>
                  <a:cubicBezTo>
                    <a:pt x="95" y="62"/>
                    <a:pt x="94" y="63"/>
                    <a:pt x="94" y="64"/>
                  </a:cubicBezTo>
                  <a:cubicBezTo>
                    <a:pt x="95" y="65"/>
                    <a:pt x="95" y="62"/>
                    <a:pt x="96" y="61"/>
                  </a:cubicBezTo>
                  <a:close/>
                  <a:moveTo>
                    <a:pt x="100" y="65"/>
                  </a:moveTo>
                  <a:cubicBezTo>
                    <a:pt x="101" y="65"/>
                    <a:pt x="101" y="64"/>
                    <a:pt x="101" y="64"/>
                  </a:cubicBezTo>
                  <a:cubicBezTo>
                    <a:pt x="100" y="63"/>
                    <a:pt x="100" y="62"/>
                    <a:pt x="100" y="63"/>
                  </a:cubicBezTo>
                  <a:cubicBezTo>
                    <a:pt x="100" y="63"/>
                    <a:pt x="99" y="63"/>
                    <a:pt x="98" y="62"/>
                  </a:cubicBezTo>
                  <a:cubicBezTo>
                    <a:pt x="97" y="62"/>
                    <a:pt x="97" y="63"/>
                    <a:pt x="97" y="63"/>
                  </a:cubicBezTo>
                  <a:cubicBezTo>
                    <a:pt x="96" y="64"/>
                    <a:pt x="99" y="65"/>
                    <a:pt x="100" y="65"/>
                  </a:cubicBezTo>
                  <a:close/>
                  <a:moveTo>
                    <a:pt x="102" y="64"/>
                  </a:moveTo>
                  <a:cubicBezTo>
                    <a:pt x="103" y="63"/>
                    <a:pt x="102" y="63"/>
                    <a:pt x="102" y="63"/>
                  </a:cubicBezTo>
                  <a:cubicBezTo>
                    <a:pt x="101" y="62"/>
                    <a:pt x="101" y="62"/>
                    <a:pt x="102" y="62"/>
                  </a:cubicBezTo>
                  <a:cubicBezTo>
                    <a:pt x="102" y="62"/>
                    <a:pt x="103" y="62"/>
                    <a:pt x="102" y="61"/>
                  </a:cubicBezTo>
                  <a:cubicBezTo>
                    <a:pt x="102" y="60"/>
                    <a:pt x="102" y="60"/>
                    <a:pt x="103" y="60"/>
                  </a:cubicBezTo>
                  <a:cubicBezTo>
                    <a:pt x="104" y="60"/>
                    <a:pt x="104" y="59"/>
                    <a:pt x="103" y="59"/>
                  </a:cubicBezTo>
                  <a:cubicBezTo>
                    <a:pt x="102" y="58"/>
                    <a:pt x="103" y="57"/>
                    <a:pt x="104" y="57"/>
                  </a:cubicBezTo>
                  <a:cubicBezTo>
                    <a:pt x="105" y="57"/>
                    <a:pt x="104" y="55"/>
                    <a:pt x="105" y="54"/>
                  </a:cubicBezTo>
                  <a:cubicBezTo>
                    <a:pt x="105" y="53"/>
                    <a:pt x="104" y="53"/>
                    <a:pt x="103" y="53"/>
                  </a:cubicBezTo>
                  <a:cubicBezTo>
                    <a:pt x="102" y="52"/>
                    <a:pt x="101" y="54"/>
                    <a:pt x="101" y="54"/>
                  </a:cubicBezTo>
                  <a:cubicBezTo>
                    <a:pt x="101" y="55"/>
                    <a:pt x="101" y="55"/>
                    <a:pt x="101" y="56"/>
                  </a:cubicBezTo>
                  <a:cubicBezTo>
                    <a:pt x="101" y="57"/>
                    <a:pt x="100" y="56"/>
                    <a:pt x="100" y="55"/>
                  </a:cubicBezTo>
                  <a:cubicBezTo>
                    <a:pt x="100" y="55"/>
                    <a:pt x="101" y="54"/>
                    <a:pt x="100" y="54"/>
                  </a:cubicBezTo>
                  <a:cubicBezTo>
                    <a:pt x="99" y="55"/>
                    <a:pt x="98" y="54"/>
                    <a:pt x="98" y="54"/>
                  </a:cubicBezTo>
                  <a:cubicBezTo>
                    <a:pt x="97" y="54"/>
                    <a:pt x="100" y="54"/>
                    <a:pt x="98" y="56"/>
                  </a:cubicBezTo>
                  <a:cubicBezTo>
                    <a:pt x="97" y="56"/>
                    <a:pt x="96" y="56"/>
                    <a:pt x="96" y="56"/>
                  </a:cubicBezTo>
                  <a:cubicBezTo>
                    <a:pt x="95" y="56"/>
                    <a:pt x="97" y="57"/>
                    <a:pt x="97" y="57"/>
                  </a:cubicBezTo>
                  <a:cubicBezTo>
                    <a:pt x="97" y="58"/>
                    <a:pt x="98" y="58"/>
                    <a:pt x="97" y="59"/>
                  </a:cubicBezTo>
                  <a:cubicBezTo>
                    <a:pt x="96" y="59"/>
                    <a:pt x="98" y="59"/>
                    <a:pt x="98" y="60"/>
                  </a:cubicBezTo>
                  <a:cubicBezTo>
                    <a:pt x="98" y="61"/>
                    <a:pt x="98" y="60"/>
                    <a:pt x="99" y="60"/>
                  </a:cubicBezTo>
                  <a:cubicBezTo>
                    <a:pt x="100" y="61"/>
                    <a:pt x="100" y="60"/>
                    <a:pt x="100" y="61"/>
                  </a:cubicBezTo>
                  <a:cubicBezTo>
                    <a:pt x="100" y="62"/>
                    <a:pt x="100" y="61"/>
                    <a:pt x="100" y="61"/>
                  </a:cubicBezTo>
                  <a:cubicBezTo>
                    <a:pt x="99" y="62"/>
                    <a:pt x="101" y="62"/>
                    <a:pt x="100" y="62"/>
                  </a:cubicBezTo>
                  <a:cubicBezTo>
                    <a:pt x="100" y="62"/>
                    <a:pt x="100" y="63"/>
                    <a:pt x="101" y="63"/>
                  </a:cubicBezTo>
                  <a:cubicBezTo>
                    <a:pt x="101" y="64"/>
                    <a:pt x="101" y="65"/>
                    <a:pt x="102" y="65"/>
                  </a:cubicBezTo>
                  <a:cubicBezTo>
                    <a:pt x="102" y="66"/>
                    <a:pt x="102" y="64"/>
                    <a:pt x="102" y="64"/>
                  </a:cubicBezTo>
                  <a:close/>
                  <a:moveTo>
                    <a:pt x="104" y="62"/>
                  </a:moveTo>
                  <a:cubicBezTo>
                    <a:pt x="103" y="61"/>
                    <a:pt x="103" y="62"/>
                    <a:pt x="103" y="62"/>
                  </a:cubicBezTo>
                  <a:cubicBezTo>
                    <a:pt x="102" y="63"/>
                    <a:pt x="105" y="62"/>
                    <a:pt x="104" y="62"/>
                  </a:cubicBezTo>
                  <a:close/>
                  <a:moveTo>
                    <a:pt x="2" y="3"/>
                  </a:moveTo>
                  <a:cubicBezTo>
                    <a:pt x="1" y="2"/>
                    <a:pt x="1" y="2"/>
                    <a:pt x="1" y="2"/>
                  </a:cubicBezTo>
                  <a:cubicBezTo>
                    <a:pt x="0" y="2"/>
                    <a:pt x="1" y="3"/>
                    <a:pt x="1" y="4"/>
                  </a:cubicBezTo>
                  <a:cubicBezTo>
                    <a:pt x="2" y="4"/>
                    <a:pt x="3" y="3"/>
                    <a:pt x="2" y="3"/>
                  </a:cubicBezTo>
                  <a:close/>
                  <a:moveTo>
                    <a:pt x="4" y="6"/>
                  </a:moveTo>
                  <a:cubicBezTo>
                    <a:pt x="5" y="6"/>
                    <a:pt x="5" y="6"/>
                    <a:pt x="5" y="6"/>
                  </a:cubicBezTo>
                  <a:cubicBezTo>
                    <a:pt x="5" y="5"/>
                    <a:pt x="4" y="4"/>
                    <a:pt x="4" y="5"/>
                  </a:cubicBezTo>
                  <a:cubicBezTo>
                    <a:pt x="4" y="5"/>
                    <a:pt x="4" y="5"/>
                    <a:pt x="4" y="6"/>
                  </a:cubicBezTo>
                  <a:close/>
                  <a:moveTo>
                    <a:pt x="4" y="9"/>
                  </a:moveTo>
                  <a:cubicBezTo>
                    <a:pt x="5" y="10"/>
                    <a:pt x="5" y="9"/>
                    <a:pt x="5" y="9"/>
                  </a:cubicBezTo>
                  <a:cubicBezTo>
                    <a:pt x="4" y="9"/>
                    <a:pt x="5" y="8"/>
                    <a:pt x="4" y="7"/>
                  </a:cubicBezTo>
                  <a:cubicBezTo>
                    <a:pt x="3" y="7"/>
                    <a:pt x="4" y="7"/>
                    <a:pt x="3" y="7"/>
                  </a:cubicBezTo>
                  <a:cubicBezTo>
                    <a:pt x="3" y="7"/>
                    <a:pt x="4" y="8"/>
                    <a:pt x="4" y="9"/>
                  </a:cubicBezTo>
                  <a:close/>
                  <a:moveTo>
                    <a:pt x="4" y="4"/>
                  </a:moveTo>
                  <a:cubicBezTo>
                    <a:pt x="5" y="5"/>
                    <a:pt x="5" y="4"/>
                    <a:pt x="4" y="3"/>
                  </a:cubicBezTo>
                  <a:cubicBezTo>
                    <a:pt x="3" y="2"/>
                    <a:pt x="3" y="3"/>
                    <a:pt x="3" y="2"/>
                  </a:cubicBezTo>
                  <a:cubicBezTo>
                    <a:pt x="2" y="1"/>
                    <a:pt x="2" y="1"/>
                    <a:pt x="2" y="1"/>
                  </a:cubicBezTo>
                  <a:cubicBezTo>
                    <a:pt x="2" y="2"/>
                    <a:pt x="2" y="2"/>
                    <a:pt x="2" y="2"/>
                  </a:cubicBezTo>
                  <a:cubicBezTo>
                    <a:pt x="3" y="3"/>
                    <a:pt x="3" y="2"/>
                    <a:pt x="4" y="4"/>
                  </a:cubicBezTo>
                  <a:close/>
                  <a:moveTo>
                    <a:pt x="5" y="2"/>
                  </a:moveTo>
                  <a:cubicBezTo>
                    <a:pt x="5" y="2"/>
                    <a:pt x="6" y="2"/>
                    <a:pt x="5" y="2"/>
                  </a:cubicBezTo>
                  <a:cubicBezTo>
                    <a:pt x="4" y="2"/>
                    <a:pt x="5" y="1"/>
                    <a:pt x="4" y="1"/>
                  </a:cubicBezTo>
                  <a:cubicBezTo>
                    <a:pt x="3" y="1"/>
                    <a:pt x="4" y="1"/>
                    <a:pt x="3" y="1"/>
                  </a:cubicBezTo>
                  <a:cubicBezTo>
                    <a:pt x="3" y="1"/>
                    <a:pt x="3" y="1"/>
                    <a:pt x="3" y="1"/>
                  </a:cubicBezTo>
                  <a:cubicBezTo>
                    <a:pt x="3" y="2"/>
                    <a:pt x="4" y="2"/>
                    <a:pt x="4" y="3"/>
                  </a:cubicBezTo>
                  <a:cubicBezTo>
                    <a:pt x="5" y="3"/>
                    <a:pt x="6" y="3"/>
                    <a:pt x="5" y="2"/>
                  </a:cubicBezTo>
                  <a:close/>
                  <a:moveTo>
                    <a:pt x="6" y="2"/>
                  </a:moveTo>
                  <a:cubicBezTo>
                    <a:pt x="6" y="2"/>
                    <a:pt x="6" y="2"/>
                    <a:pt x="6" y="2"/>
                  </a:cubicBezTo>
                  <a:cubicBezTo>
                    <a:pt x="7" y="2"/>
                    <a:pt x="6" y="2"/>
                    <a:pt x="6" y="1"/>
                  </a:cubicBezTo>
                  <a:cubicBezTo>
                    <a:pt x="6" y="1"/>
                    <a:pt x="5" y="0"/>
                    <a:pt x="6" y="1"/>
                  </a:cubicBezTo>
                  <a:cubicBezTo>
                    <a:pt x="6" y="1"/>
                    <a:pt x="5" y="2"/>
                    <a:pt x="6" y="2"/>
                  </a:cubicBezTo>
                  <a:close/>
                  <a:moveTo>
                    <a:pt x="5" y="0"/>
                  </a:moveTo>
                  <a:cubicBezTo>
                    <a:pt x="5" y="1"/>
                    <a:pt x="5" y="2"/>
                    <a:pt x="5" y="1"/>
                  </a:cubicBezTo>
                  <a:cubicBezTo>
                    <a:pt x="6" y="1"/>
                    <a:pt x="5" y="0"/>
                    <a:pt x="5" y="0"/>
                  </a:cubicBezTo>
                  <a:close/>
                  <a:moveTo>
                    <a:pt x="7" y="1"/>
                  </a:moveTo>
                  <a:cubicBezTo>
                    <a:pt x="7" y="1"/>
                    <a:pt x="7" y="1"/>
                    <a:pt x="7" y="2"/>
                  </a:cubicBezTo>
                  <a:cubicBezTo>
                    <a:pt x="7" y="2"/>
                    <a:pt x="7" y="1"/>
                    <a:pt x="7"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77" name="Google Shape;277;p43"/>
            <p:cNvSpPr/>
            <p:nvPr/>
          </p:nvSpPr>
          <p:spPr>
            <a:xfrm>
              <a:off x="8530516" y="3934082"/>
              <a:ext cx="230896" cy="425535"/>
            </a:xfrm>
            <a:custGeom>
              <a:rect b="b" l="l" r="r" t="t"/>
              <a:pathLst>
                <a:path extrusionOk="0" h="94" w="51">
                  <a:moveTo>
                    <a:pt x="25" y="24"/>
                  </a:moveTo>
                  <a:cubicBezTo>
                    <a:pt x="25" y="23"/>
                    <a:pt x="25" y="24"/>
                    <a:pt x="26" y="25"/>
                  </a:cubicBezTo>
                  <a:cubicBezTo>
                    <a:pt x="26" y="26"/>
                    <a:pt x="25" y="27"/>
                    <a:pt x="25" y="26"/>
                  </a:cubicBezTo>
                  <a:cubicBezTo>
                    <a:pt x="25" y="24"/>
                    <a:pt x="24" y="24"/>
                    <a:pt x="25" y="24"/>
                  </a:cubicBezTo>
                  <a:close/>
                  <a:moveTo>
                    <a:pt x="38" y="32"/>
                  </a:moveTo>
                  <a:cubicBezTo>
                    <a:pt x="38" y="31"/>
                    <a:pt x="38" y="31"/>
                    <a:pt x="38" y="31"/>
                  </a:cubicBezTo>
                  <a:cubicBezTo>
                    <a:pt x="37" y="30"/>
                    <a:pt x="36" y="29"/>
                    <a:pt x="37" y="31"/>
                  </a:cubicBezTo>
                  <a:cubicBezTo>
                    <a:pt x="37" y="33"/>
                    <a:pt x="36" y="32"/>
                    <a:pt x="37" y="33"/>
                  </a:cubicBezTo>
                  <a:cubicBezTo>
                    <a:pt x="37" y="34"/>
                    <a:pt x="38" y="33"/>
                    <a:pt x="38" y="32"/>
                  </a:cubicBezTo>
                  <a:close/>
                  <a:moveTo>
                    <a:pt x="38" y="48"/>
                  </a:moveTo>
                  <a:cubicBezTo>
                    <a:pt x="38" y="49"/>
                    <a:pt x="39" y="49"/>
                    <a:pt x="38" y="50"/>
                  </a:cubicBezTo>
                  <a:cubicBezTo>
                    <a:pt x="37" y="50"/>
                    <a:pt x="39" y="51"/>
                    <a:pt x="39" y="50"/>
                  </a:cubicBezTo>
                  <a:cubicBezTo>
                    <a:pt x="39" y="49"/>
                    <a:pt x="41" y="51"/>
                    <a:pt x="40" y="52"/>
                  </a:cubicBezTo>
                  <a:cubicBezTo>
                    <a:pt x="39" y="53"/>
                    <a:pt x="40" y="53"/>
                    <a:pt x="40" y="54"/>
                  </a:cubicBezTo>
                  <a:cubicBezTo>
                    <a:pt x="40" y="55"/>
                    <a:pt x="40" y="55"/>
                    <a:pt x="41" y="55"/>
                  </a:cubicBezTo>
                  <a:cubicBezTo>
                    <a:pt x="42" y="56"/>
                    <a:pt x="41" y="54"/>
                    <a:pt x="41" y="54"/>
                  </a:cubicBezTo>
                  <a:cubicBezTo>
                    <a:pt x="42" y="54"/>
                    <a:pt x="42" y="55"/>
                    <a:pt x="42" y="56"/>
                  </a:cubicBezTo>
                  <a:cubicBezTo>
                    <a:pt x="43" y="57"/>
                    <a:pt x="43" y="56"/>
                    <a:pt x="42" y="55"/>
                  </a:cubicBezTo>
                  <a:cubicBezTo>
                    <a:pt x="42" y="54"/>
                    <a:pt x="44" y="54"/>
                    <a:pt x="43" y="53"/>
                  </a:cubicBezTo>
                  <a:cubicBezTo>
                    <a:pt x="42" y="53"/>
                    <a:pt x="43" y="52"/>
                    <a:pt x="42" y="52"/>
                  </a:cubicBezTo>
                  <a:cubicBezTo>
                    <a:pt x="41" y="51"/>
                    <a:pt x="42" y="48"/>
                    <a:pt x="41" y="48"/>
                  </a:cubicBezTo>
                  <a:cubicBezTo>
                    <a:pt x="41" y="48"/>
                    <a:pt x="42" y="47"/>
                    <a:pt x="41" y="47"/>
                  </a:cubicBezTo>
                  <a:cubicBezTo>
                    <a:pt x="40" y="47"/>
                    <a:pt x="40" y="48"/>
                    <a:pt x="39" y="47"/>
                  </a:cubicBezTo>
                  <a:cubicBezTo>
                    <a:pt x="39" y="47"/>
                    <a:pt x="38" y="46"/>
                    <a:pt x="38" y="46"/>
                  </a:cubicBezTo>
                  <a:cubicBezTo>
                    <a:pt x="37" y="47"/>
                    <a:pt x="38" y="48"/>
                    <a:pt x="38" y="48"/>
                  </a:cubicBezTo>
                  <a:close/>
                  <a:moveTo>
                    <a:pt x="28" y="58"/>
                  </a:moveTo>
                  <a:cubicBezTo>
                    <a:pt x="29" y="60"/>
                    <a:pt x="30" y="59"/>
                    <a:pt x="30" y="61"/>
                  </a:cubicBezTo>
                  <a:cubicBezTo>
                    <a:pt x="31" y="63"/>
                    <a:pt x="32" y="62"/>
                    <a:pt x="32" y="61"/>
                  </a:cubicBezTo>
                  <a:cubicBezTo>
                    <a:pt x="33" y="60"/>
                    <a:pt x="31" y="58"/>
                    <a:pt x="32" y="56"/>
                  </a:cubicBezTo>
                  <a:cubicBezTo>
                    <a:pt x="33" y="55"/>
                    <a:pt x="32" y="55"/>
                    <a:pt x="33" y="53"/>
                  </a:cubicBezTo>
                  <a:cubicBezTo>
                    <a:pt x="34" y="52"/>
                    <a:pt x="34" y="50"/>
                    <a:pt x="33" y="50"/>
                  </a:cubicBezTo>
                  <a:cubicBezTo>
                    <a:pt x="32" y="50"/>
                    <a:pt x="32" y="49"/>
                    <a:pt x="31" y="50"/>
                  </a:cubicBezTo>
                  <a:cubicBezTo>
                    <a:pt x="30" y="51"/>
                    <a:pt x="31" y="52"/>
                    <a:pt x="30" y="52"/>
                  </a:cubicBezTo>
                  <a:cubicBezTo>
                    <a:pt x="29" y="53"/>
                    <a:pt x="31" y="55"/>
                    <a:pt x="30" y="56"/>
                  </a:cubicBezTo>
                  <a:cubicBezTo>
                    <a:pt x="28" y="57"/>
                    <a:pt x="28" y="55"/>
                    <a:pt x="28" y="57"/>
                  </a:cubicBezTo>
                  <a:cubicBezTo>
                    <a:pt x="28" y="57"/>
                    <a:pt x="28" y="58"/>
                    <a:pt x="28" y="58"/>
                  </a:cubicBezTo>
                  <a:close/>
                  <a:moveTo>
                    <a:pt x="30" y="51"/>
                  </a:moveTo>
                  <a:cubicBezTo>
                    <a:pt x="29" y="51"/>
                    <a:pt x="28" y="52"/>
                    <a:pt x="29" y="52"/>
                  </a:cubicBezTo>
                  <a:cubicBezTo>
                    <a:pt x="29" y="53"/>
                    <a:pt x="28" y="53"/>
                    <a:pt x="29" y="53"/>
                  </a:cubicBezTo>
                  <a:cubicBezTo>
                    <a:pt x="29" y="54"/>
                    <a:pt x="30" y="52"/>
                    <a:pt x="30" y="51"/>
                  </a:cubicBezTo>
                  <a:close/>
                  <a:moveTo>
                    <a:pt x="33" y="42"/>
                  </a:moveTo>
                  <a:cubicBezTo>
                    <a:pt x="34" y="41"/>
                    <a:pt x="34" y="44"/>
                    <a:pt x="35" y="44"/>
                  </a:cubicBezTo>
                  <a:cubicBezTo>
                    <a:pt x="36" y="44"/>
                    <a:pt x="37" y="46"/>
                    <a:pt x="37" y="45"/>
                  </a:cubicBezTo>
                  <a:cubicBezTo>
                    <a:pt x="36" y="43"/>
                    <a:pt x="36" y="42"/>
                    <a:pt x="35" y="42"/>
                  </a:cubicBezTo>
                  <a:cubicBezTo>
                    <a:pt x="34" y="41"/>
                    <a:pt x="34" y="40"/>
                    <a:pt x="33" y="40"/>
                  </a:cubicBezTo>
                  <a:cubicBezTo>
                    <a:pt x="33" y="40"/>
                    <a:pt x="32" y="39"/>
                    <a:pt x="32" y="40"/>
                  </a:cubicBezTo>
                  <a:cubicBezTo>
                    <a:pt x="32" y="41"/>
                    <a:pt x="32" y="42"/>
                    <a:pt x="32" y="44"/>
                  </a:cubicBezTo>
                  <a:cubicBezTo>
                    <a:pt x="31" y="44"/>
                    <a:pt x="33" y="43"/>
                    <a:pt x="33" y="42"/>
                  </a:cubicBezTo>
                  <a:close/>
                  <a:moveTo>
                    <a:pt x="39" y="46"/>
                  </a:moveTo>
                  <a:cubicBezTo>
                    <a:pt x="40" y="47"/>
                    <a:pt x="39" y="45"/>
                    <a:pt x="39" y="45"/>
                  </a:cubicBezTo>
                  <a:cubicBezTo>
                    <a:pt x="38" y="45"/>
                    <a:pt x="38" y="46"/>
                    <a:pt x="39" y="46"/>
                  </a:cubicBezTo>
                  <a:close/>
                  <a:moveTo>
                    <a:pt x="45" y="51"/>
                  </a:moveTo>
                  <a:cubicBezTo>
                    <a:pt x="46" y="51"/>
                    <a:pt x="45" y="51"/>
                    <a:pt x="45" y="51"/>
                  </a:cubicBezTo>
                  <a:cubicBezTo>
                    <a:pt x="45" y="51"/>
                    <a:pt x="45" y="52"/>
                    <a:pt x="45" y="51"/>
                  </a:cubicBezTo>
                  <a:close/>
                  <a:moveTo>
                    <a:pt x="35" y="49"/>
                  </a:moveTo>
                  <a:cubicBezTo>
                    <a:pt x="35" y="49"/>
                    <a:pt x="35" y="47"/>
                    <a:pt x="35" y="48"/>
                  </a:cubicBezTo>
                  <a:cubicBezTo>
                    <a:pt x="34" y="48"/>
                    <a:pt x="35" y="49"/>
                    <a:pt x="35" y="49"/>
                  </a:cubicBezTo>
                  <a:close/>
                  <a:moveTo>
                    <a:pt x="34" y="58"/>
                  </a:moveTo>
                  <a:cubicBezTo>
                    <a:pt x="34" y="56"/>
                    <a:pt x="34" y="57"/>
                    <a:pt x="34" y="56"/>
                  </a:cubicBezTo>
                  <a:cubicBezTo>
                    <a:pt x="34" y="54"/>
                    <a:pt x="37" y="54"/>
                    <a:pt x="36" y="52"/>
                  </a:cubicBezTo>
                  <a:cubicBezTo>
                    <a:pt x="36" y="51"/>
                    <a:pt x="37" y="51"/>
                    <a:pt x="37" y="50"/>
                  </a:cubicBezTo>
                  <a:cubicBezTo>
                    <a:pt x="36" y="49"/>
                    <a:pt x="37" y="46"/>
                    <a:pt x="36" y="49"/>
                  </a:cubicBezTo>
                  <a:cubicBezTo>
                    <a:pt x="35" y="51"/>
                    <a:pt x="35" y="50"/>
                    <a:pt x="35" y="52"/>
                  </a:cubicBezTo>
                  <a:cubicBezTo>
                    <a:pt x="34" y="54"/>
                    <a:pt x="33" y="55"/>
                    <a:pt x="33" y="56"/>
                  </a:cubicBezTo>
                  <a:cubicBezTo>
                    <a:pt x="33" y="57"/>
                    <a:pt x="33" y="57"/>
                    <a:pt x="33" y="59"/>
                  </a:cubicBezTo>
                  <a:cubicBezTo>
                    <a:pt x="33" y="60"/>
                    <a:pt x="33" y="59"/>
                    <a:pt x="34" y="58"/>
                  </a:cubicBezTo>
                  <a:close/>
                  <a:moveTo>
                    <a:pt x="38" y="58"/>
                  </a:moveTo>
                  <a:cubicBezTo>
                    <a:pt x="39" y="57"/>
                    <a:pt x="39" y="58"/>
                    <a:pt x="39" y="57"/>
                  </a:cubicBezTo>
                  <a:cubicBezTo>
                    <a:pt x="39" y="56"/>
                    <a:pt x="40" y="55"/>
                    <a:pt x="39" y="55"/>
                  </a:cubicBezTo>
                  <a:cubicBezTo>
                    <a:pt x="39" y="55"/>
                    <a:pt x="39" y="56"/>
                    <a:pt x="38" y="55"/>
                  </a:cubicBezTo>
                  <a:cubicBezTo>
                    <a:pt x="38" y="55"/>
                    <a:pt x="37" y="54"/>
                    <a:pt x="37" y="55"/>
                  </a:cubicBezTo>
                  <a:cubicBezTo>
                    <a:pt x="37" y="55"/>
                    <a:pt x="36" y="56"/>
                    <a:pt x="36" y="56"/>
                  </a:cubicBezTo>
                  <a:cubicBezTo>
                    <a:pt x="35" y="56"/>
                    <a:pt x="35" y="57"/>
                    <a:pt x="35" y="58"/>
                  </a:cubicBezTo>
                  <a:cubicBezTo>
                    <a:pt x="36" y="59"/>
                    <a:pt x="38" y="58"/>
                    <a:pt x="38" y="58"/>
                  </a:cubicBezTo>
                  <a:close/>
                  <a:moveTo>
                    <a:pt x="26" y="75"/>
                  </a:moveTo>
                  <a:cubicBezTo>
                    <a:pt x="27" y="76"/>
                    <a:pt x="27" y="74"/>
                    <a:pt x="27" y="73"/>
                  </a:cubicBezTo>
                  <a:cubicBezTo>
                    <a:pt x="28" y="72"/>
                    <a:pt x="27" y="72"/>
                    <a:pt x="28" y="72"/>
                  </a:cubicBezTo>
                  <a:cubicBezTo>
                    <a:pt x="29" y="71"/>
                    <a:pt x="28" y="71"/>
                    <a:pt x="29" y="70"/>
                  </a:cubicBezTo>
                  <a:cubicBezTo>
                    <a:pt x="30" y="69"/>
                    <a:pt x="30" y="70"/>
                    <a:pt x="30" y="71"/>
                  </a:cubicBezTo>
                  <a:cubicBezTo>
                    <a:pt x="29" y="72"/>
                    <a:pt x="31" y="72"/>
                    <a:pt x="31" y="71"/>
                  </a:cubicBezTo>
                  <a:cubicBezTo>
                    <a:pt x="32" y="69"/>
                    <a:pt x="31" y="72"/>
                    <a:pt x="32" y="72"/>
                  </a:cubicBezTo>
                  <a:cubicBezTo>
                    <a:pt x="33" y="72"/>
                    <a:pt x="34" y="73"/>
                    <a:pt x="33" y="72"/>
                  </a:cubicBezTo>
                  <a:cubicBezTo>
                    <a:pt x="33" y="71"/>
                    <a:pt x="34" y="70"/>
                    <a:pt x="33" y="70"/>
                  </a:cubicBezTo>
                  <a:cubicBezTo>
                    <a:pt x="33" y="70"/>
                    <a:pt x="34" y="69"/>
                    <a:pt x="35" y="70"/>
                  </a:cubicBezTo>
                  <a:cubicBezTo>
                    <a:pt x="35" y="71"/>
                    <a:pt x="36" y="70"/>
                    <a:pt x="37" y="71"/>
                  </a:cubicBezTo>
                  <a:cubicBezTo>
                    <a:pt x="37" y="73"/>
                    <a:pt x="37" y="72"/>
                    <a:pt x="37" y="73"/>
                  </a:cubicBezTo>
                  <a:cubicBezTo>
                    <a:pt x="37" y="73"/>
                    <a:pt x="35" y="74"/>
                    <a:pt x="36" y="76"/>
                  </a:cubicBezTo>
                  <a:cubicBezTo>
                    <a:pt x="36" y="77"/>
                    <a:pt x="36" y="79"/>
                    <a:pt x="37" y="79"/>
                  </a:cubicBezTo>
                  <a:cubicBezTo>
                    <a:pt x="38" y="80"/>
                    <a:pt x="36" y="80"/>
                    <a:pt x="38" y="81"/>
                  </a:cubicBezTo>
                  <a:cubicBezTo>
                    <a:pt x="40" y="82"/>
                    <a:pt x="41" y="83"/>
                    <a:pt x="42" y="81"/>
                  </a:cubicBezTo>
                  <a:cubicBezTo>
                    <a:pt x="42" y="80"/>
                    <a:pt x="43" y="80"/>
                    <a:pt x="43" y="81"/>
                  </a:cubicBezTo>
                  <a:cubicBezTo>
                    <a:pt x="42" y="82"/>
                    <a:pt x="43" y="85"/>
                    <a:pt x="44" y="83"/>
                  </a:cubicBezTo>
                  <a:cubicBezTo>
                    <a:pt x="45" y="82"/>
                    <a:pt x="45" y="80"/>
                    <a:pt x="45" y="79"/>
                  </a:cubicBezTo>
                  <a:cubicBezTo>
                    <a:pt x="44" y="78"/>
                    <a:pt x="44" y="77"/>
                    <a:pt x="44" y="77"/>
                  </a:cubicBezTo>
                  <a:cubicBezTo>
                    <a:pt x="43" y="77"/>
                    <a:pt x="43" y="75"/>
                    <a:pt x="44" y="75"/>
                  </a:cubicBezTo>
                  <a:cubicBezTo>
                    <a:pt x="45" y="74"/>
                    <a:pt x="44" y="73"/>
                    <a:pt x="45" y="73"/>
                  </a:cubicBezTo>
                  <a:cubicBezTo>
                    <a:pt x="46" y="72"/>
                    <a:pt x="45" y="73"/>
                    <a:pt x="46" y="74"/>
                  </a:cubicBezTo>
                  <a:cubicBezTo>
                    <a:pt x="46" y="75"/>
                    <a:pt x="46" y="75"/>
                    <a:pt x="47" y="76"/>
                  </a:cubicBezTo>
                  <a:cubicBezTo>
                    <a:pt x="47" y="77"/>
                    <a:pt x="46" y="76"/>
                    <a:pt x="47" y="79"/>
                  </a:cubicBezTo>
                  <a:cubicBezTo>
                    <a:pt x="48" y="80"/>
                    <a:pt x="48" y="78"/>
                    <a:pt x="47" y="76"/>
                  </a:cubicBezTo>
                  <a:cubicBezTo>
                    <a:pt x="47" y="74"/>
                    <a:pt x="49" y="77"/>
                    <a:pt x="48" y="75"/>
                  </a:cubicBezTo>
                  <a:cubicBezTo>
                    <a:pt x="48" y="74"/>
                    <a:pt x="49" y="76"/>
                    <a:pt x="49" y="74"/>
                  </a:cubicBezTo>
                  <a:cubicBezTo>
                    <a:pt x="50" y="73"/>
                    <a:pt x="50" y="72"/>
                    <a:pt x="49" y="71"/>
                  </a:cubicBezTo>
                  <a:cubicBezTo>
                    <a:pt x="49" y="70"/>
                    <a:pt x="49" y="70"/>
                    <a:pt x="49" y="70"/>
                  </a:cubicBezTo>
                  <a:cubicBezTo>
                    <a:pt x="48" y="69"/>
                    <a:pt x="49" y="67"/>
                    <a:pt x="49" y="67"/>
                  </a:cubicBezTo>
                  <a:cubicBezTo>
                    <a:pt x="48" y="66"/>
                    <a:pt x="49" y="65"/>
                    <a:pt x="48" y="65"/>
                  </a:cubicBezTo>
                  <a:cubicBezTo>
                    <a:pt x="47" y="65"/>
                    <a:pt x="47" y="65"/>
                    <a:pt x="47" y="64"/>
                  </a:cubicBezTo>
                  <a:cubicBezTo>
                    <a:pt x="48" y="64"/>
                    <a:pt x="49" y="63"/>
                    <a:pt x="48" y="62"/>
                  </a:cubicBezTo>
                  <a:cubicBezTo>
                    <a:pt x="47" y="61"/>
                    <a:pt x="48" y="60"/>
                    <a:pt x="47" y="60"/>
                  </a:cubicBezTo>
                  <a:cubicBezTo>
                    <a:pt x="46" y="61"/>
                    <a:pt x="47" y="59"/>
                    <a:pt x="45" y="59"/>
                  </a:cubicBezTo>
                  <a:cubicBezTo>
                    <a:pt x="44" y="58"/>
                    <a:pt x="45" y="58"/>
                    <a:pt x="44" y="57"/>
                  </a:cubicBezTo>
                  <a:cubicBezTo>
                    <a:pt x="43" y="57"/>
                    <a:pt x="43" y="57"/>
                    <a:pt x="44" y="60"/>
                  </a:cubicBezTo>
                  <a:cubicBezTo>
                    <a:pt x="45" y="63"/>
                    <a:pt x="43" y="62"/>
                    <a:pt x="43" y="62"/>
                  </a:cubicBezTo>
                  <a:cubicBezTo>
                    <a:pt x="42" y="61"/>
                    <a:pt x="43" y="64"/>
                    <a:pt x="41" y="63"/>
                  </a:cubicBezTo>
                  <a:cubicBezTo>
                    <a:pt x="40" y="61"/>
                    <a:pt x="40" y="63"/>
                    <a:pt x="40" y="65"/>
                  </a:cubicBezTo>
                  <a:cubicBezTo>
                    <a:pt x="40" y="67"/>
                    <a:pt x="38" y="63"/>
                    <a:pt x="38" y="66"/>
                  </a:cubicBezTo>
                  <a:cubicBezTo>
                    <a:pt x="37" y="68"/>
                    <a:pt x="37" y="67"/>
                    <a:pt x="36" y="68"/>
                  </a:cubicBezTo>
                  <a:cubicBezTo>
                    <a:pt x="34" y="69"/>
                    <a:pt x="36" y="68"/>
                    <a:pt x="35" y="66"/>
                  </a:cubicBezTo>
                  <a:cubicBezTo>
                    <a:pt x="35" y="65"/>
                    <a:pt x="35" y="64"/>
                    <a:pt x="34" y="65"/>
                  </a:cubicBezTo>
                  <a:cubicBezTo>
                    <a:pt x="33" y="65"/>
                    <a:pt x="34" y="64"/>
                    <a:pt x="33" y="64"/>
                  </a:cubicBezTo>
                  <a:cubicBezTo>
                    <a:pt x="33" y="64"/>
                    <a:pt x="33" y="65"/>
                    <a:pt x="32" y="65"/>
                  </a:cubicBezTo>
                  <a:cubicBezTo>
                    <a:pt x="31" y="65"/>
                    <a:pt x="30" y="66"/>
                    <a:pt x="31" y="67"/>
                  </a:cubicBezTo>
                  <a:cubicBezTo>
                    <a:pt x="31" y="67"/>
                    <a:pt x="30" y="68"/>
                    <a:pt x="30" y="68"/>
                  </a:cubicBezTo>
                  <a:cubicBezTo>
                    <a:pt x="29" y="67"/>
                    <a:pt x="29" y="68"/>
                    <a:pt x="28" y="68"/>
                  </a:cubicBezTo>
                  <a:cubicBezTo>
                    <a:pt x="27" y="68"/>
                    <a:pt x="26" y="69"/>
                    <a:pt x="26" y="70"/>
                  </a:cubicBezTo>
                  <a:cubicBezTo>
                    <a:pt x="26" y="71"/>
                    <a:pt x="26" y="72"/>
                    <a:pt x="25" y="73"/>
                  </a:cubicBezTo>
                  <a:cubicBezTo>
                    <a:pt x="25" y="74"/>
                    <a:pt x="25" y="74"/>
                    <a:pt x="26" y="75"/>
                  </a:cubicBezTo>
                  <a:close/>
                  <a:moveTo>
                    <a:pt x="25" y="78"/>
                  </a:moveTo>
                  <a:cubicBezTo>
                    <a:pt x="25" y="79"/>
                    <a:pt x="27" y="78"/>
                    <a:pt x="27" y="78"/>
                  </a:cubicBezTo>
                  <a:cubicBezTo>
                    <a:pt x="27" y="77"/>
                    <a:pt x="25" y="76"/>
                    <a:pt x="25" y="78"/>
                  </a:cubicBezTo>
                  <a:close/>
                  <a:moveTo>
                    <a:pt x="21" y="82"/>
                  </a:moveTo>
                  <a:cubicBezTo>
                    <a:pt x="22" y="82"/>
                    <a:pt x="23" y="81"/>
                    <a:pt x="22" y="81"/>
                  </a:cubicBezTo>
                  <a:cubicBezTo>
                    <a:pt x="22" y="81"/>
                    <a:pt x="21" y="79"/>
                    <a:pt x="20" y="81"/>
                  </a:cubicBezTo>
                  <a:cubicBezTo>
                    <a:pt x="19" y="82"/>
                    <a:pt x="21" y="81"/>
                    <a:pt x="21" y="82"/>
                  </a:cubicBezTo>
                  <a:close/>
                  <a:moveTo>
                    <a:pt x="33" y="61"/>
                  </a:moveTo>
                  <a:cubicBezTo>
                    <a:pt x="33" y="61"/>
                    <a:pt x="34" y="62"/>
                    <a:pt x="34" y="62"/>
                  </a:cubicBezTo>
                  <a:cubicBezTo>
                    <a:pt x="35" y="61"/>
                    <a:pt x="34" y="60"/>
                    <a:pt x="34" y="61"/>
                  </a:cubicBezTo>
                  <a:cubicBezTo>
                    <a:pt x="34" y="61"/>
                    <a:pt x="34" y="61"/>
                    <a:pt x="33" y="61"/>
                  </a:cubicBezTo>
                  <a:close/>
                  <a:moveTo>
                    <a:pt x="40" y="62"/>
                  </a:moveTo>
                  <a:cubicBezTo>
                    <a:pt x="41" y="61"/>
                    <a:pt x="40" y="61"/>
                    <a:pt x="40" y="61"/>
                  </a:cubicBezTo>
                  <a:cubicBezTo>
                    <a:pt x="39" y="61"/>
                    <a:pt x="40" y="62"/>
                    <a:pt x="40" y="62"/>
                  </a:cubicBezTo>
                  <a:close/>
                  <a:moveTo>
                    <a:pt x="25" y="41"/>
                  </a:moveTo>
                  <a:cubicBezTo>
                    <a:pt x="25" y="42"/>
                    <a:pt x="26" y="42"/>
                    <a:pt x="26" y="41"/>
                  </a:cubicBezTo>
                  <a:cubicBezTo>
                    <a:pt x="26" y="39"/>
                    <a:pt x="27" y="39"/>
                    <a:pt x="26" y="39"/>
                  </a:cubicBezTo>
                  <a:cubicBezTo>
                    <a:pt x="25" y="40"/>
                    <a:pt x="26" y="39"/>
                    <a:pt x="25" y="41"/>
                  </a:cubicBezTo>
                  <a:close/>
                  <a:moveTo>
                    <a:pt x="26" y="35"/>
                  </a:moveTo>
                  <a:cubicBezTo>
                    <a:pt x="26" y="35"/>
                    <a:pt x="27" y="34"/>
                    <a:pt x="25" y="33"/>
                  </a:cubicBezTo>
                  <a:cubicBezTo>
                    <a:pt x="25" y="33"/>
                    <a:pt x="25" y="34"/>
                    <a:pt x="25" y="34"/>
                  </a:cubicBezTo>
                  <a:cubicBezTo>
                    <a:pt x="25" y="35"/>
                    <a:pt x="25" y="36"/>
                    <a:pt x="26" y="35"/>
                  </a:cubicBezTo>
                  <a:close/>
                  <a:moveTo>
                    <a:pt x="28" y="41"/>
                  </a:moveTo>
                  <a:cubicBezTo>
                    <a:pt x="29" y="41"/>
                    <a:pt x="29" y="42"/>
                    <a:pt x="29" y="41"/>
                  </a:cubicBezTo>
                  <a:cubicBezTo>
                    <a:pt x="30" y="40"/>
                    <a:pt x="28" y="40"/>
                    <a:pt x="28" y="40"/>
                  </a:cubicBezTo>
                  <a:cubicBezTo>
                    <a:pt x="28" y="41"/>
                    <a:pt x="28" y="41"/>
                    <a:pt x="28" y="41"/>
                  </a:cubicBezTo>
                  <a:close/>
                  <a:moveTo>
                    <a:pt x="31" y="37"/>
                  </a:moveTo>
                  <a:cubicBezTo>
                    <a:pt x="31" y="38"/>
                    <a:pt x="31" y="38"/>
                    <a:pt x="32" y="38"/>
                  </a:cubicBezTo>
                  <a:cubicBezTo>
                    <a:pt x="32" y="38"/>
                    <a:pt x="32" y="38"/>
                    <a:pt x="33" y="39"/>
                  </a:cubicBezTo>
                  <a:cubicBezTo>
                    <a:pt x="33" y="39"/>
                    <a:pt x="32" y="38"/>
                    <a:pt x="32" y="38"/>
                  </a:cubicBezTo>
                  <a:cubicBezTo>
                    <a:pt x="32" y="37"/>
                    <a:pt x="31" y="36"/>
                    <a:pt x="31" y="36"/>
                  </a:cubicBezTo>
                  <a:cubicBezTo>
                    <a:pt x="30" y="36"/>
                    <a:pt x="30" y="37"/>
                    <a:pt x="31" y="37"/>
                  </a:cubicBezTo>
                  <a:close/>
                  <a:moveTo>
                    <a:pt x="35" y="41"/>
                  </a:moveTo>
                  <a:cubicBezTo>
                    <a:pt x="35" y="41"/>
                    <a:pt x="34" y="39"/>
                    <a:pt x="34" y="39"/>
                  </a:cubicBezTo>
                  <a:cubicBezTo>
                    <a:pt x="34" y="39"/>
                    <a:pt x="35" y="41"/>
                    <a:pt x="35" y="41"/>
                  </a:cubicBezTo>
                  <a:close/>
                  <a:moveTo>
                    <a:pt x="15" y="52"/>
                  </a:moveTo>
                  <a:cubicBezTo>
                    <a:pt x="16" y="52"/>
                    <a:pt x="15" y="51"/>
                    <a:pt x="14" y="53"/>
                  </a:cubicBezTo>
                  <a:cubicBezTo>
                    <a:pt x="14" y="54"/>
                    <a:pt x="15" y="53"/>
                    <a:pt x="15" y="52"/>
                  </a:cubicBezTo>
                  <a:close/>
                  <a:moveTo>
                    <a:pt x="45" y="49"/>
                  </a:moveTo>
                  <a:cubicBezTo>
                    <a:pt x="46" y="50"/>
                    <a:pt x="45" y="49"/>
                    <a:pt x="45" y="48"/>
                  </a:cubicBezTo>
                  <a:cubicBezTo>
                    <a:pt x="44" y="48"/>
                    <a:pt x="45" y="47"/>
                    <a:pt x="44" y="47"/>
                  </a:cubicBezTo>
                  <a:cubicBezTo>
                    <a:pt x="43" y="46"/>
                    <a:pt x="44" y="42"/>
                    <a:pt x="43" y="41"/>
                  </a:cubicBezTo>
                  <a:cubicBezTo>
                    <a:pt x="43" y="41"/>
                    <a:pt x="43" y="40"/>
                    <a:pt x="42" y="40"/>
                  </a:cubicBezTo>
                  <a:cubicBezTo>
                    <a:pt x="41" y="39"/>
                    <a:pt x="40" y="40"/>
                    <a:pt x="38" y="40"/>
                  </a:cubicBezTo>
                  <a:cubicBezTo>
                    <a:pt x="37" y="39"/>
                    <a:pt x="38" y="42"/>
                    <a:pt x="39" y="43"/>
                  </a:cubicBezTo>
                  <a:cubicBezTo>
                    <a:pt x="41" y="44"/>
                    <a:pt x="40" y="44"/>
                    <a:pt x="41" y="45"/>
                  </a:cubicBezTo>
                  <a:cubicBezTo>
                    <a:pt x="42" y="45"/>
                    <a:pt x="41" y="45"/>
                    <a:pt x="41" y="46"/>
                  </a:cubicBezTo>
                  <a:cubicBezTo>
                    <a:pt x="40" y="46"/>
                    <a:pt x="42" y="47"/>
                    <a:pt x="42" y="49"/>
                  </a:cubicBezTo>
                  <a:cubicBezTo>
                    <a:pt x="42" y="50"/>
                    <a:pt x="44" y="48"/>
                    <a:pt x="45" y="49"/>
                  </a:cubicBezTo>
                  <a:close/>
                  <a:moveTo>
                    <a:pt x="45" y="53"/>
                  </a:moveTo>
                  <a:cubicBezTo>
                    <a:pt x="45" y="52"/>
                    <a:pt x="43" y="55"/>
                    <a:pt x="44" y="56"/>
                  </a:cubicBezTo>
                  <a:cubicBezTo>
                    <a:pt x="46" y="58"/>
                    <a:pt x="45" y="55"/>
                    <a:pt x="45" y="53"/>
                  </a:cubicBezTo>
                  <a:close/>
                  <a:moveTo>
                    <a:pt x="47" y="56"/>
                  </a:moveTo>
                  <a:cubicBezTo>
                    <a:pt x="47" y="55"/>
                    <a:pt x="47" y="55"/>
                    <a:pt x="46" y="56"/>
                  </a:cubicBezTo>
                  <a:cubicBezTo>
                    <a:pt x="46" y="58"/>
                    <a:pt x="48" y="58"/>
                    <a:pt x="47" y="56"/>
                  </a:cubicBezTo>
                  <a:close/>
                  <a:moveTo>
                    <a:pt x="28" y="52"/>
                  </a:moveTo>
                  <a:cubicBezTo>
                    <a:pt x="29" y="52"/>
                    <a:pt x="30" y="50"/>
                    <a:pt x="31" y="49"/>
                  </a:cubicBezTo>
                  <a:cubicBezTo>
                    <a:pt x="32" y="48"/>
                    <a:pt x="32" y="46"/>
                    <a:pt x="31" y="46"/>
                  </a:cubicBezTo>
                  <a:cubicBezTo>
                    <a:pt x="30" y="47"/>
                    <a:pt x="30" y="45"/>
                    <a:pt x="29" y="46"/>
                  </a:cubicBezTo>
                  <a:cubicBezTo>
                    <a:pt x="29" y="47"/>
                    <a:pt x="27" y="44"/>
                    <a:pt x="26" y="44"/>
                  </a:cubicBezTo>
                  <a:cubicBezTo>
                    <a:pt x="25" y="43"/>
                    <a:pt x="24" y="44"/>
                    <a:pt x="26" y="45"/>
                  </a:cubicBezTo>
                  <a:cubicBezTo>
                    <a:pt x="27" y="46"/>
                    <a:pt x="26" y="47"/>
                    <a:pt x="26" y="49"/>
                  </a:cubicBezTo>
                  <a:cubicBezTo>
                    <a:pt x="26" y="50"/>
                    <a:pt x="25" y="49"/>
                    <a:pt x="25" y="52"/>
                  </a:cubicBezTo>
                  <a:cubicBezTo>
                    <a:pt x="25" y="55"/>
                    <a:pt x="27" y="52"/>
                    <a:pt x="28" y="52"/>
                  </a:cubicBezTo>
                  <a:close/>
                  <a:moveTo>
                    <a:pt x="23" y="40"/>
                  </a:moveTo>
                  <a:cubicBezTo>
                    <a:pt x="24" y="38"/>
                    <a:pt x="23" y="39"/>
                    <a:pt x="23" y="37"/>
                  </a:cubicBezTo>
                  <a:cubicBezTo>
                    <a:pt x="24" y="35"/>
                    <a:pt x="22" y="34"/>
                    <a:pt x="19" y="34"/>
                  </a:cubicBezTo>
                  <a:cubicBezTo>
                    <a:pt x="17" y="33"/>
                    <a:pt x="16" y="34"/>
                    <a:pt x="17" y="34"/>
                  </a:cubicBezTo>
                  <a:cubicBezTo>
                    <a:pt x="18" y="35"/>
                    <a:pt x="18" y="35"/>
                    <a:pt x="18" y="36"/>
                  </a:cubicBezTo>
                  <a:cubicBezTo>
                    <a:pt x="19" y="36"/>
                    <a:pt x="20" y="39"/>
                    <a:pt x="21" y="41"/>
                  </a:cubicBezTo>
                  <a:cubicBezTo>
                    <a:pt x="21" y="43"/>
                    <a:pt x="22" y="42"/>
                    <a:pt x="23" y="40"/>
                  </a:cubicBezTo>
                  <a:close/>
                  <a:moveTo>
                    <a:pt x="3" y="65"/>
                  </a:moveTo>
                  <a:cubicBezTo>
                    <a:pt x="3" y="64"/>
                    <a:pt x="4" y="63"/>
                    <a:pt x="7" y="60"/>
                  </a:cubicBezTo>
                  <a:cubicBezTo>
                    <a:pt x="11" y="57"/>
                    <a:pt x="8" y="57"/>
                    <a:pt x="10" y="56"/>
                  </a:cubicBezTo>
                  <a:cubicBezTo>
                    <a:pt x="12" y="56"/>
                    <a:pt x="11" y="54"/>
                    <a:pt x="12" y="54"/>
                  </a:cubicBezTo>
                  <a:cubicBezTo>
                    <a:pt x="13" y="54"/>
                    <a:pt x="14" y="53"/>
                    <a:pt x="13" y="51"/>
                  </a:cubicBezTo>
                  <a:cubicBezTo>
                    <a:pt x="13" y="50"/>
                    <a:pt x="14" y="47"/>
                    <a:pt x="13" y="47"/>
                  </a:cubicBezTo>
                  <a:cubicBezTo>
                    <a:pt x="12" y="47"/>
                    <a:pt x="12" y="50"/>
                    <a:pt x="11" y="50"/>
                  </a:cubicBezTo>
                  <a:cubicBezTo>
                    <a:pt x="10" y="50"/>
                    <a:pt x="12" y="51"/>
                    <a:pt x="11" y="53"/>
                  </a:cubicBezTo>
                  <a:cubicBezTo>
                    <a:pt x="11" y="54"/>
                    <a:pt x="11" y="52"/>
                    <a:pt x="10" y="54"/>
                  </a:cubicBezTo>
                  <a:cubicBezTo>
                    <a:pt x="9" y="56"/>
                    <a:pt x="6" y="59"/>
                    <a:pt x="5" y="60"/>
                  </a:cubicBezTo>
                  <a:cubicBezTo>
                    <a:pt x="4" y="61"/>
                    <a:pt x="2" y="63"/>
                    <a:pt x="1" y="66"/>
                  </a:cubicBezTo>
                  <a:cubicBezTo>
                    <a:pt x="0" y="67"/>
                    <a:pt x="2" y="66"/>
                    <a:pt x="3" y="65"/>
                  </a:cubicBezTo>
                  <a:close/>
                  <a:moveTo>
                    <a:pt x="37" y="38"/>
                  </a:moveTo>
                  <a:cubicBezTo>
                    <a:pt x="37" y="37"/>
                    <a:pt x="37" y="36"/>
                    <a:pt x="35" y="36"/>
                  </a:cubicBezTo>
                  <a:cubicBezTo>
                    <a:pt x="33" y="36"/>
                    <a:pt x="36" y="36"/>
                    <a:pt x="34" y="34"/>
                  </a:cubicBezTo>
                  <a:cubicBezTo>
                    <a:pt x="32" y="32"/>
                    <a:pt x="35" y="33"/>
                    <a:pt x="36" y="33"/>
                  </a:cubicBezTo>
                  <a:cubicBezTo>
                    <a:pt x="36" y="32"/>
                    <a:pt x="35" y="32"/>
                    <a:pt x="33" y="31"/>
                  </a:cubicBezTo>
                  <a:cubicBezTo>
                    <a:pt x="31" y="29"/>
                    <a:pt x="32" y="33"/>
                    <a:pt x="31" y="32"/>
                  </a:cubicBezTo>
                  <a:cubicBezTo>
                    <a:pt x="30" y="32"/>
                    <a:pt x="32" y="30"/>
                    <a:pt x="29" y="29"/>
                  </a:cubicBezTo>
                  <a:cubicBezTo>
                    <a:pt x="27" y="28"/>
                    <a:pt x="28" y="30"/>
                    <a:pt x="27" y="29"/>
                  </a:cubicBezTo>
                  <a:cubicBezTo>
                    <a:pt x="25" y="29"/>
                    <a:pt x="27" y="31"/>
                    <a:pt x="26" y="31"/>
                  </a:cubicBezTo>
                  <a:cubicBezTo>
                    <a:pt x="24" y="30"/>
                    <a:pt x="23" y="27"/>
                    <a:pt x="24" y="26"/>
                  </a:cubicBezTo>
                  <a:cubicBezTo>
                    <a:pt x="24" y="25"/>
                    <a:pt x="22" y="23"/>
                    <a:pt x="23" y="21"/>
                  </a:cubicBezTo>
                  <a:cubicBezTo>
                    <a:pt x="24" y="19"/>
                    <a:pt x="23" y="19"/>
                    <a:pt x="24" y="17"/>
                  </a:cubicBezTo>
                  <a:cubicBezTo>
                    <a:pt x="26" y="16"/>
                    <a:pt x="25" y="18"/>
                    <a:pt x="26" y="18"/>
                  </a:cubicBezTo>
                  <a:cubicBezTo>
                    <a:pt x="27" y="17"/>
                    <a:pt x="28" y="13"/>
                    <a:pt x="28" y="12"/>
                  </a:cubicBezTo>
                  <a:cubicBezTo>
                    <a:pt x="28" y="10"/>
                    <a:pt x="25" y="9"/>
                    <a:pt x="27" y="5"/>
                  </a:cubicBezTo>
                  <a:cubicBezTo>
                    <a:pt x="28" y="2"/>
                    <a:pt x="27" y="1"/>
                    <a:pt x="26" y="3"/>
                  </a:cubicBezTo>
                  <a:cubicBezTo>
                    <a:pt x="24" y="5"/>
                    <a:pt x="22" y="0"/>
                    <a:pt x="19" y="1"/>
                  </a:cubicBezTo>
                  <a:cubicBezTo>
                    <a:pt x="17" y="2"/>
                    <a:pt x="18" y="2"/>
                    <a:pt x="17" y="5"/>
                  </a:cubicBezTo>
                  <a:cubicBezTo>
                    <a:pt x="16" y="8"/>
                    <a:pt x="18" y="9"/>
                    <a:pt x="17" y="13"/>
                  </a:cubicBezTo>
                  <a:cubicBezTo>
                    <a:pt x="15" y="16"/>
                    <a:pt x="18" y="15"/>
                    <a:pt x="17" y="17"/>
                  </a:cubicBezTo>
                  <a:cubicBezTo>
                    <a:pt x="16" y="20"/>
                    <a:pt x="15" y="15"/>
                    <a:pt x="14" y="16"/>
                  </a:cubicBezTo>
                  <a:cubicBezTo>
                    <a:pt x="13" y="16"/>
                    <a:pt x="13" y="18"/>
                    <a:pt x="14" y="18"/>
                  </a:cubicBezTo>
                  <a:cubicBezTo>
                    <a:pt x="15" y="19"/>
                    <a:pt x="14" y="18"/>
                    <a:pt x="15" y="23"/>
                  </a:cubicBezTo>
                  <a:cubicBezTo>
                    <a:pt x="15" y="28"/>
                    <a:pt x="16" y="25"/>
                    <a:pt x="17" y="27"/>
                  </a:cubicBezTo>
                  <a:cubicBezTo>
                    <a:pt x="17" y="29"/>
                    <a:pt x="18" y="28"/>
                    <a:pt x="18" y="27"/>
                  </a:cubicBezTo>
                  <a:cubicBezTo>
                    <a:pt x="18" y="25"/>
                    <a:pt x="18" y="25"/>
                    <a:pt x="19" y="26"/>
                  </a:cubicBezTo>
                  <a:cubicBezTo>
                    <a:pt x="20" y="27"/>
                    <a:pt x="20" y="28"/>
                    <a:pt x="19" y="28"/>
                  </a:cubicBezTo>
                  <a:cubicBezTo>
                    <a:pt x="18" y="29"/>
                    <a:pt x="17" y="32"/>
                    <a:pt x="19" y="32"/>
                  </a:cubicBezTo>
                  <a:cubicBezTo>
                    <a:pt x="20" y="31"/>
                    <a:pt x="20" y="33"/>
                    <a:pt x="22" y="33"/>
                  </a:cubicBezTo>
                  <a:cubicBezTo>
                    <a:pt x="23" y="33"/>
                    <a:pt x="22" y="32"/>
                    <a:pt x="23" y="31"/>
                  </a:cubicBezTo>
                  <a:cubicBezTo>
                    <a:pt x="24" y="31"/>
                    <a:pt x="24" y="31"/>
                    <a:pt x="26" y="33"/>
                  </a:cubicBezTo>
                  <a:cubicBezTo>
                    <a:pt x="28" y="34"/>
                    <a:pt x="27" y="36"/>
                    <a:pt x="29" y="36"/>
                  </a:cubicBezTo>
                  <a:cubicBezTo>
                    <a:pt x="30" y="36"/>
                    <a:pt x="28" y="34"/>
                    <a:pt x="28" y="32"/>
                  </a:cubicBezTo>
                  <a:cubicBezTo>
                    <a:pt x="28" y="31"/>
                    <a:pt x="30" y="32"/>
                    <a:pt x="30" y="33"/>
                  </a:cubicBezTo>
                  <a:cubicBezTo>
                    <a:pt x="30" y="34"/>
                    <a:pt x="31" y="34"/>
                    <a:pt x="32" y="35"/>
                  </a:cubicBezTo>
                  <a:cubicBezTo>
                    <a:pt x="32" y="36"/>
                    <a:pt x="31" y="37"/>
                    <a:pt x="33" y="38"/>
                  </a:cubicBezTo>
                  <a:cubicBezTo>
                    <a:pt x="36" y="39"/>
                    <a:pt x="35" y="39"/>
                    <a:pt x="36" y="40"/>
                  </a:cubicBezTo>
                  <a:cubicBezTo>
                    <a:pt x="36" y="41"/>
                    <a:pt x="37" y="40"/>
                    <a:pt x="37" y="38"/>
                  </a:cubicBezTo>
                  <a:close/>
                  <a:moveTo>
                    <a:pt x="50" y="92"/>
                  </a:moveTo>
                  <a:cubicBezTo>
                    <a:pt x="50" y="92"/>
                    <a:pt x="51" y="92"/>
                    <a:pt x="50" y="93"/>
                  </a:cubicBezTo>
                  <a:cubicBezTo>
                    <a:pt x="49" y="94"/>
                    <a:pt x="51" y="94"/>
                    <a:pt x="51" y="93"/>
                  </a:cubicBezTo>
                  <a:cubicBezTo>
                    <a:pt x="51" y="92"/>
                    <a:pt x="51" y="92"/>
                    <a:pt x="51" y="91"/>
                  </a:cubicBezTo>
                  <a:cubicBezTo>
                    <a:pt x="51" y="91"/>
                    <a:pt x="51" y="90"/>
                    <a:pt x="50" y="90"/>
                  </a:cubicBezTo>
                  <a:cubicBezTo>
                    <a:pt x="50" y="90"/>
                    <a:pt x="50" y="91"/>
                    <a:pt x="50" y="9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78" name="Google Shape;278;p43"/>
            <p:cNvSpPr/>
            <p:nvPr/>
          </p:nvSpPr>
          <p:spPr>
            <a:xfrm>
              <a:off x="9929248" y="4928269"/>
              <a:ext cx="85871" cy="66789"/>
            </a:xfrm>
            <a:custGeom>
              <a:rect b="b" l="l" r="r" t="t"/>
              <a:pathLst>
                <a:path extrusionOk="0" h="15" w="19">
                  <a:moveTo>
                    <a:pt x="6" y="14"/>
                  </a:moveTo>
                  <a:cubicBezTo>
                    <a:pt x="0" y="13"/>
                    <a:pt x="6" y="9"/>
                    <a:pt x="7" y="9"/>
                  </a:cubicBezTo>
                  <a:cubicBezTo>
                    <a:pt x="8" y="9"/>
                    <a:pt x="11" y="9"/>
                    <a:pt x="11" y="11"/>
                  </a:cubicBezTo>
                  <a:cubicBezTo>
                    <a:pt x="10" y="13"/>
                    <a:pt x="12" y="13"/>
                    <a:pt x="11" y="14"/>
                  </a:cubicBezTo>
                  <a:cubicBezTo>
                    <a:pt x="10" y="15"/>
                    <a:pt x="9" y="13"/>
                    <a:pt x="9" y="14"/>
                  </a:cubicBezTo>
                  <a:cubicBezTo>
                    <a:pt x="8" y="15"/>
                    <a:pt x="7" y="14"/>
                    <a:pt x="6" y="14"/>
                  </a:cubicBezTo>
                  <a:close/>
                  <a:moveTo>
                    <a:pt x="13" y="5"/>
                  </a:moveTo>
                  <a:cubicBezTo>
                    <a:pt x="15" y="4"/>
                    <a:pt x="14" y="6"/>
                    <a:pt x="15" y="5"/>
                  </a:cubicBezTo>
                  <a:cubicBezTo>
                    <a:pt x="16" y="4"/>
                    <a:pt x="18" y="5"/>
                    <a:pt x="17" y="5"/>
                  </a:cubicBezTo>
                  <a:cubicBezTo>
                    <a:pt x="17" y="5"/>
                    <a:pt x="18" y="2"/>
                    <a:pt x="17" y="3"/>
                  </a:cubicBezTo>
                  <a:cubicBezTo>
                    <a:pt x="16" y="5"/>
                    <a:pt x="16" y="3"/>
                    <a:pt x="17" y="2"/>
                  </a:cubicBezTo>
                  <a:cubicBezTo>
                    <a:pt x="19" y="0"/>
                    <a:pt x="16" y="1"/>
                    <a:pt x="14" y="2"/>
                  </a:cubicBezTo>
                  <a:cubicBezTo>
                    <a:pt x="13" y="4"/>
                    <a:pt x="12" y="2"/>
                    <a:pt x="12" y="4"/>
                  </a:cubicBezTo>
                  <a:cubicBezTo>
                    <a:pt x="11" y="5"/>
                    <a:pt x="9" y="3"/>
                    <a:pt x="11" y="6"/>
                  </a:cubicBezTo>
                  <a:cubicBezTo>
                    <a:pt x="11" y="7"/>
                    <a:pt x="11" y="7"/>
                    <a:pt x="13" y="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79" name="Google Shape;279;p43"/>
            <p:cNvSpPr/>
            <p:nvPr/>
          </p:nvSpPr>
          <p:spPr>
            <a:xfrm>
              <a:off x="8458002" y="4327176"/>
              <a:ext cx="32440" cy="32440"/>
            </a:xfrm>
            <a:custGeom>
              <a:rect b="b" l="l" r="r" t="t"/>
              <a:pathLst>
                <a:path extrusionOk="0" h="7" w="7">
                  <a:moveTo>
                    <a:pt x="4" y="2"/>
                  </a:moveTo>
                  <a:cubicBezTo>
                    <a:pt x="4" y="3"/>
                    <a:pt x="4" y="4"/>
                    <a:pt x="4" y="4"/>
                  </a:cubicBezTo>
                  <a:cubicBezTo>
                    <a:pt x="5" y="4"/>
                    <a:pt x="4" y="7"/>
                    <a:pt x="3" y="7"/>
                  </a:cubicBezTo>
                  <a:cubicBezTo>
                    <a:pt x="2" y="7"/>
                    <a:pt x="3" y="5"/>
                    <a:pt x="2" y="5"/>
                  </a:cubicBezTo>
                  <a:cubicBezTo>
                    <a:pt x="1" y="6"/>
                    <a:pt x="2" y="4"/>
                    <a:pt x="0" y="3"/>
                  </a:cubicBezTo>
                  <a:cubicBezTo>
                    <a:pt x="2" y="3"/>
                    <a:pt x="4" y="1"/>
                    <a:pt x="5" y="1"/>
                  </a:cubicBezTo>
                  <a:cubicBezTo>
                    <a:pt x="5" y="0"/>
                    <a:pt x="6" y="0"/>
                    <a:pt x="5" y="1"/>
                  </a:cubicBezTo>
                  <a:cubicBezTo>
                    <a:pt x="5" y="2"/>
                    <a:pt x="4" y="2"/>
                    <a:pt x="4" y="2"/>
                  </a:cubicBezTo>
                  <a:close/>
                  <a:moveTo>
                    <a:pt x="6" y="5"/>
                  </a:moveTo>
                  <a:cubicBezTo>
                    <a:pt x="7" y="5"/>
                    <a:pt x="7" y="6"/>
                    <a:pt x="7" y="4"/>
                  </a:cubicBezTo>
                  <a:cubicBezTo>
                    <a:pt x="6" y="2"/>
                    <a:pt x="7" y="3"/>
                    <a:pt x="6" y="1"/>
                  </a:cubicBezTo>
                  <a:cubicBezTo>
                    <a:pt x="5" y="2"/>
                    <a:pt x="5" y="2"/>
                    <a:pt x="5" y="2"/>
                  </a:cubicBezTo>
                  <a:cubicBezTo>
                    <a:pt x="5" y="4"/>
                    <a:pt x="5" y="5"/>
                    <a:pt x="6" y="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80" name="Google Shape;280;p43"/>
            <p:cNvSpPr/>
            <p:nvPr/>
          </p:nvSpPr>
          <p:spPr>
            <a:xfrm>
              <a:off x="9072452" y="4508459"/>
              <a:ext cx="374012" cy="293866"/>
            </a:xfrm>
            <a:custGeom>
              <a:rect b="b" l="l" r="r" t="t"/>
              <a:pathLst>
                <a:path extrusionOk="0" h="65" w="83">
                  <a:moveTo>
                    <a:pt x="0" y="7"/>
                  </a:moveTo>
                  <a:cubicBezTo>
                    <a:pt x="4" y="6"/>
                    <a:pt x="11" y="12"/>
                    <a:pt x="15" y="13"/>
                  </a:cubicBezTo>
                  <a:cubicBezTo>
                    <a:pt x="19" y="14"/>
                    <a:pt x="19" y="16"/>
                    <a:pt x="21" y="16"/>
                  </a:cubicBezTo>
                  <a:cubicBezTo>
                    <a:pt x="23" y="16"/>
                    <a:pt x="30" y="22"/>
                    <a:pt x="30" y="24"/>
                  </a:cubicBezTo>
                  <a:cubicBezTo>
                    <a:pt x="29" y="26"/>
                    <a:pt x="28" y="26"/>
                    <a:pt x="32" y="27"/>
                  </a:cubicBezTo>
                  <a:cubicBezTo>
                    <a:pt x="35" y="28"/>
                    <a:pt x="34" y="30"/>
                    <a:pt x="37" y="29"/>
                  </a:cubicBezTo>
                  <a:cubicBezTo>
                    <a:pt x="39" y="29"/>
                    <a:pt x="41" y="33"/>
                    <a:pt x="40" y="34"/>
                  </a:cubicBezTo>
                  <a:cubicBezTo>
                    <a:pt x="39" y="35"/>
                    <a:pt x="37" y="34"/>
                    <a:pt x="35" y="35"/>
                  </a:cubicBezTo>
                  <a:cubicBezTo>
                    <a:pt x="34" y="35"/>
                    <a:pt x="39" y="41"/>
                    <a:pt x="41" y="42"/>
                  </a:cubicBezTo>
                  <a:cubicBezTo>
                    <a:pt x="43" y="43"/>
                    <a:pt x="42" y="50"/>
                    <a:pt x="46" y="49"/>
                  </a:cubicBezTo>
                  <a:cubicBezTo>
                    <a:pt x="51" y="47"/>
                    <a:pt x="44" y="52"/>
                    <a:pt x="49" y="52"/>
                  </a:cubicBezTo>
                  <a:cubicBezTo>
                    <a:pt x="54" y="52"/>
                    <a:pt x="46" y="54"/>
                    <a:pt x="53" y="56"/>
                  </a:cubicBezTo>
                  <a:cubicBezTo>
                    <a:pt x="57" y="57"/>
                    <a:pt x="55" y="59"/>
                    <a:pt x="53" y="59"/>
                  </a:cubicBezTo>
                  <a:cubicBezTo>
                    <a:pt x="50" y="59"/>
                    <a:pt x="52" y="58"/>
                    <a:pt x="45" y="56"/>
                  </a:cubicBezTo>
                  <a:cubicBezTo>
                    <a:pt x="38" y="55"/>
                    <a:pt x="39" y="55"/>
                    <a:pt x="35" y="50"/>
                  </a:cubicBezTo>
                  <a:cubicBezTo>
                    <a:pt x="31" y="45"/>
                    <a:pt x="32" y="42"/>
                    <a:pt x="27" y="42"/>
                  </a:cubicBezTo>
                  <a:cubicBezTo>
                    <a:pt x="23" y="41"/>
                    <a:pt x="26" y="39"/>
                    <a:pt x="22" y="41"/>
                  </a:cubicBezTo>
                  <a:cubicBezTo>
                    <a:pt x="20" y="41"/>
                    <a:pt x="20" y="41"/>
                    <a:pt x="19" y="39"/>
                  </a:cubicBezTo>
                  <a:cubicBezTo>
                    <a:pt x="20" y="44"/>
                    <a:pt x="18" y="41"/>
                    <a:pt x="18" y="43"/>
                  </a:cubicBezTo>
                  <a:cubicBezTo>
                    <a:pt x="18" y="45"/>
                    <a:pt x="13" y="44"/>
                    <a:pt x="16" y="45"/>
                  </a:cubicBezTo>
                  <a:cubicBezTo>
                    <a:pt x="17" y="46"/>
                    <a:pt x="18" y="49"/>
                    <a:pt x="16" y="49"/>
                  </a:cubicBezTo>
                  <a:cubicBezTo>
                    <a:pt x="15" y="49"/>
                    <a:pt x="14" y="52"/>
                    <a:pt x="11" y="50"/>
                  </a:cubicBezTo>
                  <a:cubicBezTo>
                    <a:pt x="9" y="49"/>
                    <a:pt x="5" y="51"/>
                    <a:pt x="4" y="50"/>
                  </a:cubicBezTo>
                  <a:cubicBezTo>
                    <a:pt x="3" y="48"/>
                    <a:pt x="3" y="46"/>
                    <a:pt x="0" y="44"/>
                  </a:cubicBezTo>
                  <a:lnTo>
                    <a:pt x="0" y="7"/>
                  </a:lnTo>
                  <a:close/>
                  <a:moveTo>
                    <a:pt x="45" y="30"/>
                  </a:moveTo>
                  <a:cubicBezTo>
                    <a:pt x="48" y="32"/>
                    <a:pt x="47" y="29"/>
                    <a:pt x="49" y="31"/>
                  </a:cubicBezTo>
                  <a:cubicBezTo>
                    <a:pt x="51" y="33"/>
                    <a:pt x="58" y="30"/>
                    <a:pt x="59" y="28"/>
                  </a:cubicBezTo>
                  <a:cubicBezTo>
                    <a:pt x="60" y="26"/>
                    <a:pt x="60" y="28"/>
                    <a:pt x="62" y="27"/>
                  </a:cubicBezTo>
                  <a:cubicBezTo>
                    <a:pt x="64" y="25"/>
                    <a:pt x="61" y="23"/>
                    <a:pt x="62" y="23"/>
                  </a:cubicBezTo>
                  <a:cubicBezTo>
                    <a:pt x="64" y="23"/>
                    <a:pt x="65" y="20"/>
                    <a:pt x="64" y="19"/>
                  </a:cubicBezTo>
                  <a:cubicBezTo>
                    <a:pt x="63" y="18"/>
                    <a:pt x="62" y="18"/>
                    <a:pt x="60" y="18"/>
                  </a:cubicBezTo>
                  <a:cubicBezTo>
                    <a:pt x="58" y="18"/>
                    <a:pt x="62" y="24"/>
                    <a:pt x="59" y="23"/>
                  </a:cubicBezTo>
                  <a:cubicBezTo>
                    <a:pt x="57" y="22"/>
                    <a:pt x="57" y="28"/>
                    <a:pt x="54" y="26"/>
                  </a:cubicBezTo>
                  <a:cubicBezTo>
                    <a:pt x="53" y="25"/>
                    <a:pt x="53" y="28"/>
                    <a:pt x="52" y="26"/>
                  </a:cubicBezTo>
                  <a:cubicBezTo>
                    <a:pt x="51" y="24"/>
                    <a:pt x="53" y="24"/>
                    <a:pt x="52" y="24"/>
                  </a:cubicBezTo>
                  <a:cubicBezTo>
                    <a:pt x="52" y="23"/>
                    <a:pt x="51" y="23"/>
                    <a:pt x="51" y="26"/>
                  </a:cubicBezTo>
                  <a:cubicBezTo>
                    <a:pt x="51" y="28"/>
                    <a:pt x="43" y="25"/>
                    <a:pt x="43" y="27"/>
                  </a:cubicBezTo>
                  <a:cubicBezTo>
                    <a:pt x="43" y="29"/>
                    <a:pt x="44" y="28"/>
                    <a:pt x="45" y="30"/>
                  </a:cubicBezTo>
                  <a:close/>
                  <a:moveTo>
                    <a:pt x="36" y="6"/>
                  </a:moveTo>
                  <a:cubicBezTo>
                    <a:pt x="38" y="6"/>
                    <a:pt x="38" y="5"/>
                    <a:pt x="37" y="4"/>
                  </a:cubicBezTo>
                  <a:cubicBezTo>
                    <a:pt x="36" y="4"/>
                    <a:pt x="33" y="4"/>
                    <a:pt x="33" y="5"/>
                  </a:cubicBezTo>
                  <a:cubicBezTo>
                    <a:pt x="33" y="7"/>
                    <a:pt x="34" y="6"/>
                    <a:pt x="36" y="6"/>
                  </a:cubicBezTo>
                  <a:close/>
                  <a:moveTo>
                    <a:pt x="54" y="8"/>
                  </a:moveTo>
                  <a:cubicBezTo>
                    <a:pt x="55" y="8"/>
                    <a:pt x="52" y="6"/>
                    <a:pt x="52" y="7"/>
                  </a:cubicBezTo>
                  <a:cubicBezTo>
                    <a:pt x="51" y="8"/>
                    <a:pt x="53" y="9"/>
                    <a:pt x="54" y="8"/>
                  </a:cubicBezTo>
                  <a:close/>
                  <a:moveTo>
                    <a:pt x="60" y="12"/>
                  </a:moveTo>
                  <a:cubicBezTo>
                    <a:pt x="60" y="13"/>
                    <a:pt x="63" y="14"/>
                    <a:pt x="64" y="17"/>
                  </a:cubicBezTo>
                  <a:cubicBezTo>
                    <a:pt x="66" y="19"/>
                    <a:pt x="65" y="19"/>
                    <a:pt x="66" y="22"/>
                  </a:cubicBezTo>
                  <a:cubicBezTo>
                    <a:pt x="67" y="24"/>
                    <a:pt x="69" y="18"/>
                    <a:pt x="66" y="16"/>
                  </a:cubicBezTo>
                  <a:cubicBezTo>
                    <a:pt x="63" y="15"/>
                    <a:pt x="63" y="13"/>
                    <a:pt x="61" y="12"/>
                  </a:cubicBezTo>
                  <a:cubicBezTo>
                    <a:pt x="57" y="10"/>
                    <a:pt x="56" y="7"/>
                    <a:pt x="56" y="9"/>
                  </a:cubicBezTo>
                  <a:cubicBezTo>
                    <a:pt x="53" y="10"/>
                    <a:pt x="57" y="9"/>
                    <a:pt x="60" y="12"/>
                  </a:cubicBezTo>
                  <a:close/>
                  <a:moveTo>
                    <a:pt x="50" y="2"/>
                  </a:moveTo>
                  <a:cubicBezTo>
                    <a:pt x="51" y="2"/>
                    <a:pt x="50" y="0"/>
                    <a:pt x="49" y="1"/>
                  </a:cubicBezTo>
                  <a:cubicBezTo>
                    <a:pt x="49" y="2"/>
                    <a:pt x="49" y="2"/>
                    <a:pt x="50" y="2"/>
                  </a:cubicBezTo>
                  <a:close/>
                  <a:moveTo>
                    <a:pt x="81" y="31"/>
                  </a:moveTo>
                  <a:cubicBezTo>
                    <a:pt x="79" y="30"/>
                    <a:pt x="79" y="27"/>
                    <a:pt x="77" y="27"/>
                  </a:cubicBezTo>
                  <a:cubicBezTo>
                    <a:pt x="76" y="26"/>
                    <a:pt x="76" y="22"/>
                    <a:pt x="75" y="24"/>
                  </a:cubicBezTo>
                  <a:cubicBezTo>
                    <a:pt x="74" y="25"/>
                    <a:pt x="76" y="25"/>
                    <a:pt x="76" y="28"/>
                  </a:cubicBezTo>
                  <a:cubicBezTo>
                    <a:pt x="75" y="30"/>
                    <a:pt x="78" y="31"/>
                    <a:pt x="79" y="33"/>
                  </a:cubicBezTo>
                  <a:cubicBezTo>
                    <a:pt x="79" y="35"/>
                    <a:pt x="80" y="35"/>
                    <a:pt x="82" y="35"/>
                  </a:cubicBezTo>
                  <a:cubicBezTo>
                    <a:pt x="83" y="34"/>
                    <a:pt x="82" y="31"/>
                    <a:pt x="81" y="31"/>
                  </a:cubicBezTo>
                  <a:close/>
                  <a:moveTo>
                    <a:pt x="41" y="27"/>
                  </a:moveTo>
                  <a:cubicBezTo>
                    <a:pt x="40" y="25"/>
                    <a:pt x="39" y="27"/>
                    <a:pt x="40" y="28"/>
                  </a:cubicBezTo>
                  <a:cubicBezTo>
                    <a:pt x="41" y="29"/>
                    <a:pt x="42" y="28"/>
                    <a:pt x="41" y="27"/>
                  </a:cubicBezTo>
                  <a:close/>
                  <a:moveTo>
                    <a:pt x="37" y="26"/>
                  </a:moveTo>
                  <a:cubicBezTo>
                    <a:pt x="38" y="26"/>
                    <a:pt x="36" y="24"/>
                    <a:pt x="36" y="25"/>
                  </a:cubicBezTo>
                  <a:cubicBezTo>
                    <a:pt x="35" y="26"/>
                    <a:pt x="37" y="27"/>
                    <a:pt x="37" y="26"/>
                  </a:cubicBezTo>
                  <a:close/>
                  <a:moveTo>
                    <a:pt x="30" y="22"/>
                  </a:moveTo>
                  <a:cubicBezTo>
                    <a:pt x="31" y="23"/>
                    <a:pt x="32" y="21"/>
                    <a:pt x="31" y="20"/>
                  </a:cubicBezTo>
                  <a:cubicBezTo>
                    <a:pt x="30" y="20"/>
                    <a:pt x="29" y="21"/>
                    <a:pt x="30" y="22"/>
                  </a:cubicBezTo>
                  <a:close/>
                  <a:moveTo>
                    <a:pt x="67" y="49"/>
                  </a:moveTo>
                  <a:cubicBezTo>
                    <a:pt x="66" y="48"/>
                    <a:pt x="64" y="48"/>
                    <a:pt x="65" y="49"/>
                  </a:cubicBezTo>
                  <a:cubicBezTo>
                    <a:pt x="66" y="49"/>
                    <a:pt x="65" y="50"/>
                    <a:pt x="66" y="50"/>
                  </a:cubicBezTo>
                  <a:cubicBezTo>
                    <a:pt x="67" y="50"/>
                    <a:pt x="68" y="50"/>
                    <a:pt x="67" y="49"/>
                  </a:cubicBezTo>
                  <a:close/>
                  <a:moveTo>
                    <a:pt x="71" y="65"/>
                  </a:moveTo>
                  <a:cubicBezTo>
                    <a:pt x="70" y="64"/>
                    <a:pt x="67" y="62"/>
                    <a:pt x="68" y="64"/>
                  </a:cubicBezTo>
                  <a:cubicBezTo>
                    <a:pt x="68" y="64"/>
                    <a:pt x="71" y="65"/>
                    <a:pt x="71" y="65"/>
                  </a:cubicBezTo>
                  <a:close/>
                  <a:moveTo>
                    <a:pt x="53" y="50"/>
                  </a:moveTo>
                  <a:cubicBezTo>
                    <a:pt x="52" y="49"/>
                    <a:pt x="51" y="50"/>
                    <a:pt x="52" y="51"/>
                  </a:cubicBezTo>
                  <a:cubicBezTo>
                    <a:pt x="53" y="53"/>
                    <a:pt x="54" y="51"/>
                    <a:pt x="53" y="50"/>
                  </a:cubicBezTo>
                  <a:close/>
                  <a:moveTo>
                    <a:pt x="54" y="53"/>
                  </a:moveTo>
                  <a:cubicBezTo>
                    <a:pt x="55" y="53"/>
                    <a:pt x="56" y="53"/>
                    <a:pt x="56" y="52"/>
                  </a:cubicBezTo>
                  <a:cubicBezTo>
                    <a:pt x="56" y="51"/>
                    <a:pt x="54" y="50"/>
                    <a:pt x="54" y="51"/>
                  </a:cubicBezTo>
                  <a:cubicBezTo>
                    <a:pt x="54" y="52"/>
                    <a:pt x="53" y="53"/>
                    <a:pt x="54" y="53"/>
                  </a:cubicBezTo>
                  <a:close/>
                  <a:moveTo>
                    <a:pt x="56" y="54"/>
                  </a:moveTo>
                  <a:cubicBezTo>
                    <a:pt x="56" y="55"/>
                    <a:pt x="57" y="57"/>
                    <a:pt x="58" y="56"/>
                  </a:cubicBezTo>
                  <a:cubicBezTo>
                    <a:pt x="58" y="54"/>
                    <a:pt x="58" y="54"/>
                    <a:pt x="58" y="54"/>
                  </a:cubicBezTo>
                  <a:cubicBezTo>
                    <a:pt x="57" y="55"/>
                    <a:pt x="56" y="53"/>
                    <a:pt x="56" y="5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81" name="Google Shape;281;p43"/>
            <p:cNvSpPr/>
            <p:nvPr/>
          </p:nvSpPr>
          <p:spPr>
            <a:xfrm>
              <a:off x="9438833" y="4657300"/>
              <a:ext cx="156475" cy="152658"/>
            </a:xfrm>
            <a:custGeom>
              <a:rect b="b" l="l" r="r" t="t"/>
              <a:pathLst>
                <a:path extrusionOk="0" h="34" w="35">
                  <a:moveTo>
                    <a:pt x="4" y="0"/>
                  </a:moveTo>
                  <a:cubicBezTo>
                    <a:pt x="7" y="2"/>
                    <a:pt x="7" y="2"/>
                    <a:pt x="8" y="3"/>
                  </a:cubicBezTo>
                  <a:cubicBezTo>
                    <a:pt x="8" y="5"/>
                    <a:pt x="11" y="5"/>
                    <a:pt x="9" y="5"/>
                  </a:cubicBezTo>
                  <a:cubicBezTo>
                    <a:pt x="8" y="6"/>
                    <a:pt x="6" y="4"/>
                    <a:pt x="6" y="3"/>
                  </a:cubicBezTo>
                  <a:cubicBezTo>
                    <a:pt x="5" y="2"/>
                    <a:pt x="4" y="2"/>
                    <a:pt x="4" y="1"/>
                  </a:cubicBezTo>
                  <a:cubicBezTo>
                    <a:pt x="4" y="0"/>
                    <a:pt x="4" y="0"/>
                    <a:pt x="4" y="0"/>
                  </a:cubicBezTo>
                  <a:close/>
                  <a:moveTo>
                    <a:pt x="15" y="8"/>
                  </a:moveTo>
                  <a:cubicBezTo>
                    <a:pt x="15" y="9"/>
                    <a:pt x="20" y="11"/>
                    <a:pt x="21" y="12"/>
                  </a:cubicBezTo>
                  <a:cubicBezTo>
                    <a:pt x="23" y="14"/>
                    <a:pt x="21" y="10"/>
                    <a:pt x="19" y="9"/>
                  </a:cubicBezTo>
                  <a:cubicBezTo>
                    <a:pt x="17" y="8"/>
                    <a:pt x="18" y="7"/>
                    <a:pt x="16" y="7"/>
                  </a:cubicBezTo>
                  <a:cubicBezTo>
                    <a:pt x="15" y="6"/>
                    <a:pt x="15" y="6"/>
                    <a:pt x="15" y="8"/>
                  </a:cubicBezTo>
                  <a:close/>
                  <a:moveTo>
                    <a:pt x="28" y="18"/>
                  </a:moveTo>
                  <a:cubicBezTo>
                    <a:pt x="29" y="20"/>
                    <a:pt x="31" y="20"/>
                    <a:pt x="29" y="18"/>
                  </a:cubicBezTo>
                  <a:cubicBezTo>
                    <a:pt x="29" y="17"/>
                    <a:pt x="30" y="17"/>
                    <a:pt x="28" y="15"/>
                  </a:cubicBezTo>
                  <a:cubicBezTo>
                    <a:pt x="27" y="14"/>
                    <a:pt x="28" y="12"/>
                    <a:pt x="26" y="11"/>
                  </a:cubicBezTo>
                  <a:cubicBezTo>
                    <a:pt x="24" y="11"/>
                    <a:pt x="26" y="12"/>
                    <a:pt x="26" y="16"/>
                  </a:cubicBezTo>
                  <a:cubicBezTo>
                    <a:pt x="27" y="17"/>
                    <a:pt x="27" y="17"/>
                    <a:pt x="28" y="18"/>
                  </a:cubicBezTo>
                  <a:close/>
                  <a:moveTo>
                    <a:pt x="23" y="21"/>
                  </a:moveTo>
                  <a:cubicBezTo>
                    <a:pt x="25" y="20"/>
                    <a:pt x="24" y="21"/>
                    <a:pt x="26" y="21"/>
                  </a:cubicBezTo>
                  <a:cubicBezTo>
                    <a:pt x="28" y="22"/>
                    <a:pt x="26" y="20"/>
                    <a:pt x="25" y="18"/>
                  </a:cubicBezTo>
                  <a:cubicBezTo>
                    <a:pt x="24" y="17"/>
                    <a:pt x="23" y="19"/>
                    <a:pt x="22" y="18"/>
                  </a:cubicBezTo>
                  <a:cubicBezTo>
                    <a:pt x="21" y="17"/>
                    <a:pt x="20" y="17"/>
                    <a:pt x="20" y="19"/>
                  </a:cubicBezTo>
                  <a:cubicBezTo>
                    <a:pt x="20" y="20"/>
                    <a:pt x="22" y="21"/>
                    <a:pt x="23" y="21"/>
                  </a:cubicBezTo>
                  <a:close/>
                  <a:moveTo>
                    <a:pt x="30" y="25"/>
                  </a:moveTo>
                  <a:cubicBezTo>
                    <a:pt x="30" y="26"/>
                    <a:pt x="33" y="27"/>
                    <a:pt x="34" y="27"/>
                  </a:cubicBezTo>
                  <a:cubicBezTo>
                    <a:pt x="35" y="27"/>
                    <a:pt x="34" y="25"/>
                    <a:pt x="33" y="25"/>
                  </a:cubicBezTo>
                  <a:cubicBezTo>
                    <a:pt x="32" y="25"/>
                    <a:pt x="30" y="23"/>
                    <a:pt x="29" y="23"/>
                  </a:cubicBezTo>
                  <a:cubicBezTo>
                    <a:pt x="28" y="24"/>
                    <a:pt x="30" y="24"/>
                    <a:pt x="30" y="25"/>
                  </a:cubicBezTo>
                  <a:close/>
                  <a:moveTo>
                    <a:pt x="26" y="33"/>
                  </a:moveTo>
                  <a:cubicBezTo>
                    <a:pt x="26" y="33"/>
                    <a:pt x="23" y="30"/>
                    <a:pt x="22" y="31"/>
                  </a:cubicBezTo>
                  <a:cubicBezTo>
                    <a:pt x="22" y="32"/>
                    <a:pt x="25" y="34"/>
                    <a:pt x="26" y="33"/>
                  </a:cubicBezTo>
                  <a:close/>
                  <a:moveTo>
                    <a:pt x="11" y="11"/>
                  </a:moveTo>
                  <a:cubicBezTo>
                    <a:pt x="10" y="10"/>
                    <a:pt x="11" y="9"/>
                    <a:pt x="10" y="9"/>
                  </a:cubicBezTo>
                  <a:cubicBezTo>
                    <a:pt x="9" y="8"/>
                    <a:pt x="8" y="12"/>
                    <a:pt x="9" y="11"/>
                  </a:cubicBezTo>
                  <a:cubicBezTo>
                    <a:pt x="10" y="11"/>
                    <a:pt x="10" y="11"/>
                    <a:pt x="11" y="13"/>
                  </a:cubicBezTo>
                  <a:cubicBezTo>
                    <a:pt x="11" y="13"/>
                    <a:pt x="12" y="12"/>
                    <a:pt x="11" y="11"/>
                  </a:cubicBezTo>
                  <a:close/>
                  <a:moveTo>
                    <a:pt x="8" y="10"/>
                  </a:moveTo>
                  <a:cubicBezTo>
                    <a:pt x="8" y="9"/>
                    <a:pt x="7" y="7"/>
                    <a:pt x="7" y="8"/>
                  </a:cubicBezTo>
                  <a:cubicBezTo>
                    <a:pt x="6" y="9"/>
                    <a:pt x="7" y="11"/>
                    <a:pt x="8" y="10"/>
                  </a:cubicBezTo>
                  <a:close/>
                  <a:moveTo>
                    <a:pt x="6" y="8"/>
                  </a:moveTo>
                  <a:cubicBezTo>
                    <a:pt x="7" y="7"/>
                    <a:pt x="4" y="6"/>
                    <a:pt x="4" y="7"/>
                  </a:cubicBezTo>
                  <a:cubicBezTo>
                    <a:pt x="4" y="7"/>
                    <a:pt x="5" y="9"/>
                    <a:pt x="6" y="8"/>
                  </a:cubicBezTo>
                  <a:close/>
                  <a:moveTo>
                    <a:pt x="12" y="13"/>
                  </a:moveTo>
                  <a:cubicBezTo>
                    <a:pt x="11" y="14"/>
                    <a:pt x="12" y="14"/>
                    <a:pt x="13" y="14"/>
                  </a:cubicBezTo>
                  <a:cubicBezTo>
                    <a:pt x="13" y="13"/>
                    <a:pt x="12" y="12"/>
                    <a:pt x="12" y="13"/>
                  </a:cubicBezTo>
                  <a:close/>
                  <a:moveTo>
                    <a:pt x="1" y="3"/>
                  </a:moveTo>
                  <a:cubicBezTo>
                    <a:pt x="1" y="3"/>
                    <a:pt x="0" y="2"/>
                    <a:pt x="0" y="3"/>
                  </a:cubicBezTo>
                  <a:cubicBezTo>
                    <a:pt x="0" y="4"/>
                    <a:pt x="1" y="4"/>
                    <a:pt x="1"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82" name="Google Shape;282;p43"/>
            <p:cNvSpPr/>
            <p:nvPr/>
          </p:nvSpPr>
          <p:spPr>
            <a:xfrm>
              <a:off x="9690719" y="4888196"/>
              <a:ext cx="72512" cy="148842"/>
            </a:xfrm>
            <a:custGeom>
              <a:rect b="b" l="l" r="r" t="t"/>
              <a:pathLst>
                <a:path extrusionOk="0" h="33" w="16">
                  <a:moveTo>
                    <a:pt x="3" y="7"/>
                  </a:moveTo>
                  <a:cubicBezTo>
                    <a:pt x="1" y="7"/>
                    <a:pt x="2" y="7"/>
                    <a:pt x="1" y="5"/>
                  </a:cubicBezTo>
                  <a:cubicBezTo>
                    <a:pt x="0" y="4"/>
                    <a:pt x="1" y="4"/>
                    <a:pt x="1" y="2"/>
                  </a:cubicBezTo>
                  <a:cubicBezTo>
                    <a:pt x="0" y="0"/>
                    <a:pt x="1" y="0"/>
                    <a:pt x="2" y="2"/>
                  </a:cubicBezTo>
                  <a:cubicBezTo>
                    <a:pt x="2" y="5"/>
                    <a:pt x="3" y="1"/>
                    <a:pt x="3" y="3"/>
                  </a:cubicBezTo>
                  <a:cubicBezTo>
                    <a:pt x="4" y="5"/>
                    <a:pt x="5" y="6"/>
                    <a:pt x="3" y="7"/>
                  </a:cubicBezTo>
                  <a:close/>
                  <a:moveTo>
                    <a:pt x="5" y="10"/>
                  </a:moveTo>
                  <a:cubicBezTo>
                    <a:pt x="6" y="11"/>
                    <a:pt x="5" y="13"/>
                    <a:pt x="7" y="12"/>
                  </a:cubicBezTo>
                  <a:cubicBezTo>
                    <a:pt x="8" y="12"/>
                    <a:pt x="4" y="7"/>
                    <a:pt x="4" y="9"/>
                  </a:cubicBezTo>
                  <a:cubicBezTo>
                    <a:pt x="4" y="10"/>
                    <a:pt x="3" y="10"/>
                    <a:pt x="5" y="10"/>
                  </a:cubicBezTo>
                  <a:close/>
                  <a:moveTo>
                    <a:pt x="11" y="21"/>
                  </a:moveTo>
                  <a:cubicBezTo>
                    <a:pt x="12" y="21"/>
                    <a:pt x="10" y="18"/>
                    <a:pt x="9" y="19"/>
                  </a:cubicBezTo>
                  <a:cubicBezTo>
                    <a:pt x="9" y="20"/>
                    <a:pt x="10" y="21"/>
                    <a:pt x="11" y="21"/>
                  </a:cubicBezTo>
                  <a:close/>
                  <a:moveTo>
                    <a:pt x="9" y="13"/>
                  </a:moveTo>
                  <a:cubicBezTo>
                    <a:pt x="9" y="12"/>
                    <a:pt x="8" y="14"/>
                    <a:pt x="10" y="14"/>
                  </a:cubicBezTo>
                  <a:cubicBezTo>
                    <a:pt x="10" y="15"/>
                    <a:pt x="10" y="14"/>
                    <a:pt x="9" y="13"/>
                  </a:cubicBezTo>
                  <a:close/>
                  <a:moveTo>
                    <a:pt x="9" y="10"/>
                  </a:moveTo>
                  <a:cubicBezTo>
                    <a:pt x="9" y="9"/>
                    <a:pt x="7" y="10"/>
                    <a:pt x="8" y="11"/>
                  </a:cubicBezTo>
                  <a:cubicBezTo>
                    <a:pt x="8" y="12"/>
                    <a:pt x="10" y="12"/>
                    <a:pt x="9" y="10"/>
                  </a:cubicBezTo>
                  <a:close/>
                  <a:moveTo>
                    <a:pt x="8" y="4"/>
                  </a:moveTo>
                  <a:cubicBezTo>
                    <a:pt x="8" y="4"/>
                    <a:pt x="6" y="5"/>
                    <a:pt x="7" y="6"/>
                  </a:cubicBezTo>
                  <a:cubicBezTo>
                    <a:pt x="7" y="6"/>
                    <a:pt x="9" y="5"/>
                    <a:pt x="8" y="4"/>
                  </a:cubicBezTo>
                  <a:close/>
                  <a:moveTo>
                    <a:pt x="15" y="28"/>
                  </a:moveTo>
                  <a:cubicBezTo>
                    <a:pt x="16" y="28"/>
                    <a:pt x="14" y="25"/>
                    <a:pt x="13" y="26"/>
                  </a:cubicBezTo>
                  <a:cubicBezTo>
                    <a:pt x="13" y="27"/>
                    <a:pt x="14" y="29"/>
                    <a:pt x="15" y="28"/>
                  </a:cubicBezTo>
                  <a:close/>
                  <a:moveTo>
                    <a:pt x="16" y="33"/>
                  </a:moveTo>
                  <a:cubicBezTo>
                    <a:pt x="16" y="33"/>
                    <a:pt x="15" y="30"/>
                    <a:pt x="15" y="31"/>
                  </a:cubicBezTo>
                  <a:cubicBezTo>
                    <a:pt x="14" y="31"/>
                    <a:pt x="15" y="33"/>
                    <a:pt x="16" y="3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83" name="Google Shape;283;p43"/>
            <p:cNvSpPr/>
            <p:nvPr/>
          </p:nvSpPr>
          <p:spPr>
            <a:xfrm>
              <a:off x="9627747" y="5050396"/>
              <a:ext cx="108769" cy="66789"/>
            </a:xfrm>
            <a:custGeom>
              <a:rect b="b" l="l" r="r" t="t"/>
              <a:pathLst>
                <a:path extrusionOk="0" h="15" w="24">
                  <a:moveTo>
                    <a:pt x="22" y="9"/>
                  </a:moveTo>
                  <a:cubicBezTo>
                    <a:pt x="21" y="8"/>
                    <a:pt x="22" y="7"/>
                    <a:pt x="23" y="8"/>
                  </a:cubicBezTo>
                  <a:cubicBezTo>
                    <a:pt x="24" y="10"/>
                    <a:pt x="22" y="10"/>
                    <a:pt x="22" y="9"/>
                  </a:cubicBezTo>
                  <a:close/>
                  <a:moveTo>
                    <a:pt x="19" y="4"/>
                  </a:moveTo>
                  <a:cubicBezTo>
                    <a:pt x="18" y="3"/>
                    <a:pt x="17" y="3"/>
                    <a:pt x="17" y="4"/>
                  </a:cubicBezTo>
                  <a:cubicBezTo>
                    <a:pt x="18" y="4"/>
                    <a:pt x="16" y="5"/>
                    <a:pt x="18" y="6"/>
                  </a:cubicBezTo>
                  <a:cubicBezTo>
                    <a:pt x="20" y="7"/>
                    <a:pt x="20" y="5"/>
                    <a:pt x="19" y="4"/>
                  </a:cubicBezTo>
                  <a:close/>
                  <a:moveTo>
                    <a:pt x="10" y="9"/>
                  </a:moveTo>
                  <a:cubicBezTo>
                    <a:pt x="8" y="7"/>
                    <a:pt x="8" y="7"/>
                    <a:pt x="8" y="7"/>
                  </a:cubicBezTo>
                  <a:cubicBezTo>
                    <a:pt x="8" y="5"/>
                    <a:pt x="3" y="2"/>
                    <a:pt x="2" y="1"/>
                  </a:cubicBezTo>
                  <a:cubicBezTo>
                    <a:pt x="2" y="2"/>
                    <a:pt x="2" y="2"/>
                    <a:pt x="2" y="2"/>
                  </a:cubicBezTo>
                  <a:cubicBezTo>
                    <a:pt x="1" y="2"/>
                    <a:pt x="1" y="0"/>
                    <a:pt x="0" y="0"/>
                  </a:cubicBezTo>
                  <a:cubicBezTo>
                    <a:pt x="0" y="1"/>
                    <a:pt x="0" y="1"/>
                    <a:pt x="0" y="1"/>
                  </a:cubicBezTo>
                  <a:cubicBezTo>
                    <a:pt x="2" y="4"/>
                    <a:pt x="2" y="4"/>
                    <a:pt x="2" y="4"/>
                  </a:cubicBezTo>
                  <a:cubicBezTo>
                    <a:pt x="2" y="4"/>
                    <a:pt x="2" y="5"/>
                    <a:pt x="2" y="5"/>
                  </a:cubicBezTo>
                  <a:cubicBezTo>
                    <a:pt x="4" y="6"/>
                    <a:pt x="4" y="6"/>
                    <a:pt x="4" y="6"/>
                  </a:cubicBezTo>
                  <a:cubicBezTo>
                    <a:pt x="4" y="7"/>
                    <a:pt x="4" y="7"/>
                    <a:pt x="4" y="7"/>
                  </a:cubicBezTo>
                  <a:cubicBezTo>
                    <a:pt x="5" y="8"/>
                    <a:pt x="5" y="8"/>
                    <a:pt x="5" y="8"/>
                  </a:cubicBezTo>
                  <a:cubicBezTo>
                    <a:pt x="5" y="8"/>
                    <a:pt x="5" y="8"/>
                    <a:pt x="5" y="8"/>
                  </a:cubicBezTo>
                  <a:cubicBezTo>
                    <a:pt x="6" y="9"/>
                    <a:pt x="6" y="9"/>
                    <a:pt x="6" y="9"/>
                  </a:cubicBezTo>
                  <a:cubicBezTo>
                    <a:pt x="6" y="9"/>
                    <a:pt x="6" y="9"/>
                    <a:pt x="7" y="9"/>
                  </a:cubicBezTo>
                  <a:cubicBezTo>
                    <a:pt x="7" y="10"/>
                    <a:pt x="9" y="11"/>
                    <a:pt x="10" y="12"/>
                  </a:cubicBezTo>
                  <a:cubicBezTo>
                    <a:pt x="13" y="14"/>
                    <a:pt x="13" y="14"/>
                    <a:pt x="13" y="14"/>
                  </a:cubicBezTo>
                  <a:cubicBezTo>
                    <a:pt x="13" y="14"/>
                    <a:pt x="13" y="15"/>
                    <a:pt x="13" y="15"/>
                  </a:cubicBezTo>
                  <a:cubicBezTo>
                    <a:pt x="17" y="13"/>
                    <a:pt x="17" y="15"/>
                    <a:pt x="11" y="10"/>
                  </a:cubicBezTo>
                  <a:cubicBezTo>
                    <a:pt x="11" y="9"/>
                    <a:pt x="10" y="8"/>
                    <a:pt x="10" y="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84" name="Google Shape;284;p43"/>
            <p:cNvSpPr/>
            <p:nvPr/>
          </p:nvSpPr>
          <p:spPr>
            <a:xfrm>
              <a:off x="8133605" y="4273748"/>
              <a:ext cx="450341" cy="179373"/>
            </a:xfrm>
            <a:custGeom>
              <a:rect b="b" l="l" r="r" t="t"/>
              <a:pathLst>
                <a:path extrusionOk="0" h="40" w="100">
                  <a:moveTo>
                    <a:pt x="77" y="14"/>
                  </a:moveTo>
                  <a:cubicBezTo>
                    <a:pt x="77" y="16"/>
                    <a:pt x="77" y="17"/>
                    <a:pt x="78" y="17"/>
                  </a:cubicBezTo>
                  <a:cubicBezTo>
                    <a:pt x="79" y="17"/>
                    <a:pt x="79" y="18"/>
                    <a:pt x="79" y="16"/>
                  </a:cubicBezTo>
                  <a:cubicBezTo>
                    <a:pt x="78" y="14"/>
                    <a:pt x="79" y="15"/>
                    <a:pt x="78" y="13"/>
                  </a:cubicBezTo>
                  <a:cubicBezTo>
                    <a:pt x="79" y="12"/>
                    <a:pt x="78" y="14"/>
                    <a:pt x="80" y="13"/>
                  </a:cubicBezTo>
                  <a:cubicBezTo>
                    <a:pt x="81" y="11"/>
                    <a:pt x="79" y="11"/>
                    <a:pt x="79" y="10"/>
                  </a:cubicBezTo>
                  <a:cubicBezTo>
                    <a:pt x="79" y="10"/>
                    <a:pt x="80" y="9"/>
                    <a:pt x="81" y="9"/>
                  </a:cubicBezTo>
                  <a:cubicBezTo>
                    <a:pt x="81" y="10"/>
                    <a:pt x="82" y="10"/>
                    <a:pt x="82" y="8"/>
                  </a:cubicBezTo>
                  <a:cubicBezTo>
                    <a:pt x="82" y="7"/>
                    <a:pt x="82" y="8"/>
                    <a:pt x="83" y="6"/>
                  </a:cubicBezTo>
                  <a:cubicBezTo>
                    <a:pt x="83" y="5"/>
                    <a:pt x="83" y="6"/>
                    <a:pt x="84" y="4"/>
                  </a:cubicBezTo>
                  <a:cubicBezTo>
                    <a:pt x="86" y="1"/>
                    <a:pt x="85" y="0"/>
                    <a:pt x="86" y="0"/>
                  </a:cubicBezTo>
                  <a:cubicBezTo>
                    <a:pt x="87" y="0"/>
                    <a:pt x="86" y="4"/>
                    <a:pt x="87" y="3"/>
                  </a:cubicBezTo>
                  <a:cubicBezTo>
                    <a:pt x="88" y="2"/>
                    <a:pt x="87" y="0"/>
                    <a:pt x="88" y="0"/>
                  </a:cubicBezTo>
                  <a:cubicBezTo>
                    <a:pt x="89" y="0"/>
                    <a:pt x="89" y="3"/>
                    <a:pt x="90" y="3"/>
                  </a:cubicBezTo>
                  <a:cubicBezTo>
                    <a:pt x="90" y="3"/>
                    <a:pt x="90" y="2"/>
                    <a:pt x="91" y="3"/>
                  </a:cubicBezTo>
                  <a:cubicBezTo>
                    <a:pt x="92" y="4"/>
                    <a:pt x="90" y="5"/>
                    <a:pt x="91" y="6"/>
                  </a:cubicBezTo>
                  <a:cubicBezTo>
                    <a:pt x="91" y="7"/>
                    <a:pt x="92" y="5"/>
                    <a:pt x="93" y="7"/>
                  </a:cubicBezTo>
                  <a:cubicBezTo>
                    <a:pt x="93" y="8"/>
                    <a:pt x="92" y="7"/>
                    <a:pt x="92" y="8"/>
                  </a:cubicBezTo>
                  <a:cubicBezTo>
                    <a:pt x="93" y="9"/>
                    <a:pt x="93" y="8"/>
                    <a:pt x="94" y="8"/>
                  </a:cubicBezTo>
                  <a:cubicBezTo>
                    <a:pt x="94" y="7"/>
                    <a:pt x="95" y="8"/>
                    <a:pt x="96" y="9"/>
                  </a:cubicBezTo>
                  <a:cubicBezTo>
                    <a:pt x="96" y="9"/>
                    <a:pt x="97" y="9"/>
                    <a:pt x="97" y="10"/>
                  </a:cubicBezTo>
                  <a:cubicBezTo>
                    <a:pt x="98" y="11"/>
                    <a:pt x="99" y="9"/>
                    <a:pt x="99" y="10"/>
                  </a:cubicBezTo>
                  <a:cubicBezTo>
                    <a:pt x="100" y="12"/>
                    <a:pt x="98" y="12"/>
                    <a:pt x="96" y="13"/>
                  </a:cubicBezTo>
                  <a:cubicBezTo>
                    <a:pt x="94" y="13"/>
                    <a:pt x="95" y="12"/>
                    <a:pt x="94" y="13"/>
                  </a:cubicBezTo>
                  <a:cubicBezTo>
                    <a:pt x="93" y="13"/>
                    <a:pt x="93" y="14"/>
                    <a:pt x="95" y="15"/>
                  </a:cubicBezTo>
                  <a:cubicBezTo>
                    <a:pt x="97" y="17"/>
                    <a:pt x="95" y="17"/>
                    <a:pt x="94" y="17"/>
                  </a:cubicBezTo>
                  <a:cubicBezTo>
                    <a:pt x="93" y="17"/>
                    <a:pt x="93" y="18"/>
                    <a:pt x="92" y="17"/>
                  </a:cubicBezTo>
                  <a:cubicBezTo>
                    <a:pt x="90" y="15"/>
                    <a:pt x="92" y="18"/>
                    <a:pt x="90" y="18"/>
                  </a:cubicBezTo>
                  <a:cubicBezTo>
                    <a:pt x="88" y="16"/>
                    <a:pt x="89" y="17"/>
                    <a:pt x="87" y="17"/>
                  </a:cubicBezTo>
                  <a:cubicBezTo>
                    <a:pt x="84" y="17"/>
                    <a:pt x="82" y="16"/>
                    <a:pt x="81" y="18"/>
                  </a:cubicBezTo>
                  <a:cubicBezTo>
                    <a:pt x="80" y="20"/>
                    <a:pt x="80" y="22"/>
                    <a:pt x="80" y="24"/>
                  </a:cubicBezTo>
                  <a:cubicBezTo>
                    <a:pt x="80" y="26"/>
                    <a:pt x="78" y="24"/>
                    <a:pt x="78" y="26"/>
                  </a:cubicBezTo>
                  <a:cubicBezTo>
                    <a:pt x="77" y="28"/>
                    <a:pt x="77" y="28"/>
                    <a:pt x="78" y="28"/>
                  </a:cubicBezTo>
                  <a:cubicBezTo>
                    <a:pt x="79" y="29"/>
                    <a:pt x="76" y="29"/>
                    <a:pt x="76" y="31"/>
                  </a:cubicBezTo>
                  <a:cubicBezTo>
                    <a:pt x="76" y="32"/>
                    <a:pt x="76" y="33"/>
                    <a:pt x="75" y="34"/>
                  </a:cubicBezTo>
                  <a:cubicBezTo>
                    <a:pt x="75" y="36"/>
                    <a:pt x="72" y="34"/>
                    <a:pt x="71" y="36"/>
                  </a:cubicBezTo>
                  <a:cubicBezTo>
                    <a:pt x="70" y="37"/>
                    <a:pt x="68" y="36"/>
                    <a:pt x="67" y="35"/>
                  </a:cubicBezTo>
                  <a:cubicBezTo>
                    <a:pt x="66" y="35"/>
                    <a:pt x="68" y="34"/>
                    <a:pt x="65" y="34"/>
                  </a:cubicBezTo>
                  <a:cubicBezTo>
                    <a:pt x="61" y="34"/>
                    <a:pt x="63" y="37"/>
                    <a:pt x="62" y="37"/>
                  </a:cubicBezTo>
                  <a:cubicBezTo>
                    <a:pt x="60" y="37"/>
                    <a:pt x="61" y="39"/>
                    <a:pt x="58" y="38"/>
                  </a:cubicBezTo>
                  <a:cubicBezTo>
                    <a:pt x="55" y="37"/>
                    <a:pt x="55" y="40"/>
                    <a:pt x="53" y="38"/>
                  </a:cubicBezTo>
                  <a:cubicBezTo>
                    <a:pt x="52" y="37"/>
                    <a:pt x="51" y="35"/>
                    <a:pt x="50" y="35"/>
                  </a:cubicBezTo>
                  <a:cubicBezTo>
                    <a:pt x="49" y="35"/>
                    <a:pt x="50" y="34"/>
                    <a:pt x="49" y="33"/>
                  </a:cubicBezTo>
                  <a:cubicBezTo>
                    <a:pt x="48" y="33"/>
                    <a:pt x="49" y="31"/>
                    <a:pt x="49" y="31"/>
                  </a:cubicBezTo>
                  <a:cubicBezTo>
                    <a:pt x="49" y="33"/>
                    <a:pt x="51" y="34"/>
                    <a:pt x="52" y="33"/>
                  </a:cubicBezTo>
                  <a:cubicBezTo>
                    <a:pt x="53" y="33"/>
                    <a:pt x="52" y="32"/>
                    <a:pt x="53" y="33"/>
                  </a:cubicBezTo>
                  <a:cubicBezTo>
                    <a:pt x="53" y="34"/>
                    <a:pt x="54" y="33"/>
                    <a:pt x="54" y="34"/>
                  </a:cubicBezTo>
                  <a:cubicBezTo>
                    <a:pt x="53" y="35"/>
                    <a:pt x="55" y="34"/>
                    <a:pt x="56" y="35"/>
                  </a:cubicBezTo>
                  <a:cubicBezTo>
                    <a:pt x="57" y="35"/>
                    <a:pt x="58" y="36"/>
                    <a:pt x="57" y="35"/>
                  </a:cubicBezTo>
                  <a:cubicBezTo>
                    <a:pt x="56" y="34"/>
                    <a:pt x="57" y="34"/>
                    <a:pt x="57" y="32"/>
                  </a:cubicBezTo>
                  <a:cubicBezTo>
                    <a:pt x="57" y="31"/>
                    <a:pt x="58" y="31"/>
                    <a:pt x="57" y="31"/>
                  </a:cubicBezTo>
                  <a:cubicBezTo>
                    <a:pt x="57" y="30"/>
                    <a:pt x="57" y="28"/>
                    <a:pt x="58" y="29"/>
                  </a:cubicBezTo>
                  <a:cubicBezTo>
                    <a:pt x="59" y="30"/>
                    <a:pt x="58" y="28"/>
                    <a:pt x="59" y="27"/>
                  </a:cubicBezTo>
                  <a:cubicBezTo>
                    <a:pt x="60" y="25"/>
                    <a:pt x="67" y="26"/>
                    <a:pt x="67" y="24"/>
                  </a:cubicBezTo>
                  <a:cubicBezTo>
                    <a:pt x="68" y="20"/>
                    <a:pt x="72" y="19"/>
                    <a:pt x="72" y="17"/>
                  </a:cubicBezTo>
                  <a:cubicBezTo>
                    <a:pt x="72" y="15"/>
                    <a:pt x="72" y="15"/>
                    <a:pt x="72" y="15"/>
                  </a:cubicBezTo>
                  <a:cubicBezTo>
                    <a:pt x="74" y="16"/>
                    <a:pt x="73" y="18"/>
                    <a:pt x="74" y="17"/>
                  </a:cubicBezTo>
                  <a:cubicBezTo>
                    <a:pt x="75" y="17"/>
                    <a:pt x="74" y="19"/>
                    <a:pt x="75" y="19"/>
                  </a:cubicBezTo>
                  <a:cubicBezTo>
                    <a:pt x="76" y="19"/>
                    <a:pt x="77" y="16"/>
                    <a:pt x="76" y="16"/>
                  </a:cubicBezTo>
                  <a:cubicBezTo>
                    <a:pt x="76" y="16"/>
                    <a:pt x="76" y="15"/>
                    <a:pt x="76" y="14"/>
                  </a:cubicBezTo>
                  <a:cubicBezTo>
                    <a:pt x="76" y="14"/>
                    <a:pt x="77" y="14"/>
                    <a:pt x="77" y="13"/>
                  </a:cubicBezTo>
                  <a:lnTo>
                    <a:pt x="77" y="14"/>
                  </a:lnTo>
                  <a:close/>
                  <a:moveTo>
                    <a:pt x="8" y="7"/>
                  </a:moveTo>
                  <a:cubicBezTo>
                    <a:pt x="6" y="5"/>
                    <a:pt x="6" y="9"/>
                    <a:pt x="5" y="8"/>
                  </a:cubicBezTo>
                  <a:cubicBezTo>
                    <a:pt x="4" y="7"/>
                    <a:pt x="5" y="6"/>
                    <a:pt x="5" y="5"/>
                  </a:cubicBezTo>
                  <a:cubicBezTo>
                    <a:pt x="5" y="3"/>
                    <a:pt x="4" y="5"/>
                    <a:pt x="3" y="4"/>
                  </a:cubicBezTo>
                  <a:cubicBezTo>
                    <a:pt x="3" y="2"/>
                    <a:pt x="2" y="3"/>
                    <a:pt x="1" y="2"/>
                  </a:cubicBezTo>
                  <a:cubicBezTo>
                    <a:pt x="0" y="1"/>
                    <a:pt x="0" y="1"/>
                    <a:pt x="0" y="3"/>
                  </a:cubicBezTo>
                  <a:cubicBezTo>
                    <a:pt x="2" y="6"/>
                    <a:pt x="1" y="10"/>
                    <a:pt x="1" y="11"/>
                  </a:cubicBezTo>
                  <a:cubicBezTo>
                    <a:pt x="0" y="13"/>
                    <a:pt x="2" y="12"/>
                    <a:pt x="2" y="16"/>
                  </a:cubicBezTo>
                  <a:cubicBezTo>
                    <a:pt x="2" y="19"/>
                    <a:pt x="3" y="18"/>
                    <a:pt x="3" y="19"/>
                  </a:cubicBezTo>
                  <a:cubicBezTo>
                    <a:pt x="2" y="20"/>
                    <a:pt x="7" y="23"/>
                    <a:pt x="6" y="25"/>
                  </a:cubicBezTo>
                  <a:cubicBezTo>
                    <a:pt x="5" y="27"/>
                    <a:pt x="6" y="26"/>
                    <a:pt x="11" y="31"/>
                  </a:cubicBezTo>
                  <a:cubicBezTo>
                    <a:pt x="15" y="35"/>
                    <a:pt x="16" y="33"/>
                    <a:pt x="17" y="35"/>
                  </a:cubicBezTo>
                  <a:cubicBezTo>
                    <a:pt x="18" y="37"/>
                    <a:pt x="17" y="34"/>
                    <a:pt x="19" y="35"/>
                  </a:cubicBezTo>
                  <a:cubicBezTo>
                    <a:pt x="20" y="35"/>
                    <a:pt x="19" y="34"/>
                    <a:pt x="20" y="34"/>
                  </a:cubicBezTo>
                  <a:cubicBezTo>
                    <a:pt x="21" y="35"/>
                    <a:pt x="20" y="35"/>
                    <a:pt x="21" y="35"/>
                  </a:cubicBezTo>
                  <a:cubicBezTo>
                    <a:pt x="22" y="36"/>
                    <a:pt x="21" y="33"/>
                    <a:pt x="21" y="32"/>
                  </a:cubicBezTo>
                  <a:cubicBezTo>
                    <a:pt x="19" y="31"/>
                    <a:pt x="20" y="29"/>
                    <a:pt x="18" y="27"/>
                  </a:cubicBezTo>
                  <a:cubicBezTo>
                    <a:pt x="15" y="25"/>
                    <a:pt x="18" y="22"/>
                    <a:pt x="17" y="21"/>
                  </a:cubicBezTo>
                  <a:cubicBezTo>
                    <a:pt x="16" y="20"/>
                    <a:pt x="17" y="19"/>
                    <a:pt x="17" y="18"/>
                  </a:cubicBezTo>
                  <a:cubicBezTo>
                    <a:pt x="17" y="18"/>
                    <a:pt x="18" y="16"/>
                    <a:pt x="17" y="13"/>
                  </a:cubicBezTo>
                  <a:cubicBezTo>
                    <a:pt x="16" y="10"/>
                    <a:pt x="12" y="8"/>
                    <a:pt x="12" y="6"/>
                  </a:cubicBezTo>
                  <a:cubicBezTo>
                    <a:pt x="11" y="4"/>
                    <a:pt x="11" y="5"/>
                    <a:pt x="10" y="5"/>
                  </a:cubicBezTo>
                  <a:cubicBezTo>
                    <a:pt x="9" y="8"/>
                    <a:pt x="9" y="8"/>
                    <a:pt x="8" y="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85" name="Google Shape;285;p43"/>
            <p:cNvSpPr/>
            <p:nvPr/>
          </p:nvSpPr>
          <p:spPr>
            <a:xfrm>
              <a:off x="8213751" y="4430220"/>
              <a:ext cx="9542" cy="9542"/>
            </a:xfrm>
            <a:custGeom>
              <a:rect b="b" l="l" r="r" t="t"/>
              <a:pathLst>
                <a:path extrusionOk="0" h="2" w="2">
                  <a:moveTo>
                    <a:pt x="0" y="1"/>
                  </a:moveTo>
                  <a:cubicBezTo>
                    <a:pt x="0" y="0"/>
                    <a:pt x="2" y="0"/>
                    <a:pt x="2" y="0"/>
                  </a:cubicBezTo>
                  <a:cubicBezTo>
                    <a:pt x="2" y="1"/>
                    <a:pt x="1" y="2"/>
                    <a:pt x="0"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86" name="Google Shape;286;p43"/>
            <p:cNvSpPr/>
            <p:nvPr/>
          </p:nvSpPr>
          <p:spPr>
            <a:xfrm>
              <a:off x="6969586" y="3712728"/>
              <a:ext cx="20991" cy="49613"/>
            </a:xfrm>
            <a:custGeom>
              <a:rect b="b" l="l" r="r" t="t"/>
              <a:pathLst>
                <a:path extrusionOk="0" h="11" w="5">
                  <a:moveTo>
                    <a:pt x="3" y="11"/>
                  </a:moveTo>
                  <a:cubicBezTo>
                    <a:pt x="3" y="11"/>
                    <a:pt x="3" y="11"/>
                    <a:pt x="2" y="11"/>
                  </a:cubicBezTo>
                  <a:cubicBezTo>
                    <a:pt x="2" y="11"/>
                    <a:pt x="1" y="11"/>
                    <a:pt x="1" y="10"/>
                  </a:cubicBezTo>
                  <a:cubicBezTo>
                    <a:pt x="1" y="5"/>
                    <a:pt x="0" y="6"/>
                    <a:pt x="1" y="3"/>
                  </a:cubicBezTo>
                  <a:cubicBezTo>
                    <a:pt x="2" y="2"/>
                    <a:pt x="2" y="0"/>
                    <a:pt x="3" y="1"/>
                  </a:cubicBezTo>
                  <a:cubicBezTo>
                    <a:pt x="4" y="2"/>
                    <a:pt x="5" y="3"/>
                    <a:pt x="4" y="4"/>
                  </a:cubicBezTo>
                  <a:cubicBezTo>
                    <a:pt x="4" y="6"/>
                    <a:pt x="5" y="6"/>
                    <a:pt x="5" y="7"/>
                  </a:cubicBezTo>
                  <a:cubicBezTo>
                    <a:pt x="5" y="9"/>
                    <a:pt x="4" y="11"/>
                    <a:pt x="3" y="11"/>
                  </a:cubicBezTo>
                  <a:cubicBezTo>
                    <a:pt x="3" y="11"/>
                    <a:pt x="3" y="11"/>
                    <a:pt x="3" y="1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87" name="Google Shape;287;p43"/>
            <p:cNvSpPr/>
            <p:nvPr/>
          </p:nvSpPr>
          <p:spPr>
            <a:xfrm>
              <a:off x="6996299" y="3707003"/>
              <a:ext cx="188914" cy="286234"/>
            </a:xfrm>
            <a:custGeom>
              <a:rect b="b" l="l" r="r" t="t"/>
              <a:pathLst>
                <a:path extrusionOk="0" h="63" w="42">
                  <a:moveTo>
                    <a:pt x="9" y="45"/>
                  </a:moveTo>
                  <a:cubicBezTo>
                    <a:pt x="11" y="44"/>
                    <a:pt x="16" y="43"/>
                    <a:pt x="17" y="42"/>
                  </a:cubicBezTo>
                  <a:cubicBezTo>
                    <a:pt x="17" y="41"/>
                    <a:pt x="19" y="34"/>
                    <a:pt x="19" y="33"/>
                  </a:cubicBezTo>
                  <a:cubicBezTo>
                    <a:pt x="19" y="32"/>
                    <a:pt x="20" y="30"/>
                    <a:pt x="20" y="29"/>
                  </a:cubicBezTo>
                  <a:cubicBezTo>
                    <a:pt x="20" y="28"/>
                    <a:pt x="18" y="25"/>
                    <a:pt x="18" y="24"/>
                  </a:cubicBezTo>
                  <a:cubicBezTo>
                    <a:pt x="18" y="23"/>
                    <a:pt x="17" y="22"/>
                    <a:pt x="19" y="19"/>
                  </a:cubicBezTo>
                  <a:cubicBezTo>
                    <a:pt x="20" y="16"/>
                    <a:pt x="20" y="17"/>
                    <a:pt x="19" y="16"/>
                  </a:cubicBezTo>
                  <a:cubicBezTo>
                    <a:pt x="19" y="16"/>
                    <a:pt x="20" y="16"/>
                    <a:pt x="21" y="15"/>
                  </a:cubicBezTo>
                  <a:cubicBezTo>
                    <a:pt x="23" y="15"/>
                    <a:pt x="22" y="14"/>
                    <a:pt x="21" y="14"/>
                  </a:cubicBezTo>
                  <a:cubicBezTo>
                    <a:pt x="20" y="14"/>
                    <a:pt x="21" y="14"/>
                    <a:pt x="21" y="12"/>
                  </a:cubicBezTo>
                  <a:cubicBezTo>
                    <a:pt x="21" y="10"/>
                    <a:pt x="21" y="8"/>
                    <a:pt x="22" y="10"/>
                  </a:cubicBezTo>
                  <a:cubicBezTo>
                    <a:pt x="23" y="12"/>
                    <a:pt x="22" y="10"/>
                    <a:pt x="24" y="9"/>
                  </a:cubicBezTo>
                  <a:cubicBezTo>
                    <a:pt x="24" y="12"/>
                    <a:pt x="27" y="17"/>
                    <a:pt x="30" y="17"/>
                  </a:cubicBezTo>
                  <a:cubicBezTo>
                    <a:pt x="34" y="17"/>
                    <a:pt x="33" y="19"/>
                    <a:pt x="35" y="18"/>
                  </a:cubicBezTo>
                  <a:cubicBezTo>
                    <a:pt x="37" y="18"/>
                    <a:pt x="39" y="24"/>
                    <a:pt x="40" y="25"/>
                  </a:cubicBezTo>
                  <a:cubicBezTo>
                    <a:pt x="42" y="26"/>
                    <a:pt x="42" y="26"/>
                    <a:pt x="41" y="30"/>
                  </a:cubicBezTo>
                  <a:cubicBezTo>
                    <a:pt x="39" y="35"/>
                    <a:pt x="37" y="33"/>
                    <a:pt x="35" y="37"/>
                  </a:cubicBezTo>
                  <a:cubicBezTo>
                    <a:pt x="33" y="43"/>
                    <a:pt x="34" y="34"/>
                    <a:pt x="31" y="41"/>
                  </a:cubicBezTo>
                  <a:cubicBezTo>
                    <a:pt x="29" y="47"/>
                    <a:pt x="34" y="48"/>
                    <a:pt x="29" y="49"/>
                  </a:cubicBezTo>
                  <a:cubicBezTo>
                    <a:pt x="23" y="50"/>
                    <a:pt x="27" y="55"/>
                    <a:pt x="21" y="55"/>
                  </a:cubicBezTo>
                  <a:cubicBezTo>
                    <a:pt x="17" y="55"/>
                    <a:pt x="19" y="62"/>
                    <a:pt x="15" y="61"/>
                  </a:cubicBezTo>
                  <a:cubicBezTo>
                    <a:pt x="11" y="61"/>
                    <a:pt x="10" y="63"/>
                    <a:pt x="9" y="63"/>
                  </a:cubicBezTo>
                  <a:cubicBezTo>
                    <a:pt x="8" y="63"/>
                    <a:pt x="7" y="63"/>
                    <a:pt x="7" y="63"/>
                  </a:cubicBezTo>
                  <a:cubicBezTo>
                    <a:pt x="6" y="63"/>
                    <a:pt x="5" y="62"/>
                    <a:pt x="5" y="61"/>
                  </a:cubicBezTo>
                  <a:cubicBezTo>
                    <a:pt x="4" y="59"/>
                    <a:pt x="5" y="59"/>
                    <a:pt x="4" y="58"/>
                  </a:cubicBezTo>
                  <a:cubicBezTo>
                    <a:pt x="3" y="56"/>
                    <a:pt x="1" y="53"/>
                    <a:pt x="0" y="51"/>
                  </a:cubicBezTo>
                  <a:cubicBezTo>
                    <a:pt x="0" y="50"/>
                    <a:pt x="1" y="49"/>
                    <a:pt x="1" y="48"/>
                  </a:cubicBezTo>
                  <a:cubicBezTo>
                    <a:pt x="4" y="47"/>
                    <a:pt x="6" y="46"/>
                    <a:pt x="9" y="45"/>
                  </a:cubicBezTo>
                  <a:close/>
                  <a:moveTo>
                    <a:pt x="24" y="3"/>
                  </a:moveTo>
                  <a:cubicBezTo>
                    <a:pt x="24" y="2"/>
                    <a:pt x="25" y="0"/>
                    <a:pt x="24" y="0"/>
                  </a:cubicBezTo>
                  <a:cubicBezTo>
                    <a:pt x="23" y="0"/>
                    <a:pt x="24" y="2"/>
                    <a:pt x="23" y="1"/>
                  </a:cubicBezTo>
                  <a:cubicBezTo>
                    <a:pt x="22" y="1"/>
                    <a:pt x="23" y="1"/>
                    <a:pt x="22" y="2"/>
                  </a:cubicBezTo>
                  <a:cubicBezTo>
                    <a:pt x="23" y="2"/>
                    <a:pt x="22" y="5"/>
                    <a:pt x="23" y="5"/>
                  </a:cubicBezTo>
                  <a:cubicBezTo>
                    <a:pt x="23" y="4"/>
                    <a:pt x="24" y="3"/>
                    <a:pt x="24"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88" name="Google Shape;288;p43"/>
            <p:cNvSpPr/>
            <p:nvPr/>
          </p:nvSpPr>
          <p:spPr>
            <a:xfrm>
              <a:off x="6977220" y="3716543"/>
              <a:ext cx="127851" cy="112586"/>
            </a:xfrm>
            <a:custGeom>
              <a:rect b="b" l="l" r="r" t="t"/>
              <a:pathLst>
                <a:path extrusionOk="0" h="25" w="28">
                  <a:moveTo>
                    <a:pt x="27" y="3"/>
                  </a:moveTo>
                  <a:cubicBezTo>
                    <a:pt x="26" y="3"/>
                    <a:pt x="27" y="0"/>
                    <a:pt x="26" y="0"/>
                  </a:cubicBezTo>
                  <a:cubicBezTo>
                    <a:pt x="25" y="4"/>
                    <a:pt x="26" y="0"/>
                    <a:pt x="25" y="3"/>
                  </a:cubicBezTo>
                  <a:cubicBezTo>
                    <a:pt x="24" y="4"/>
                    <a:pt x="23" y="4"/>
                    <a:pt x="22" y="6"/>
                  </a:cubicBezTo>
                  <a:cubicBezTo>
                    <a:pt x="20" y="8"/>
                    <a:pt x="18" y="10"/>
                    <a:pt x="17" y="10"/>
                  </a:cubicBezTo>
                  <a:cubicBezTo>
                    <a:pt x="17" y="11"/>
                    <a:pt x="19" y="10"/>
                    <a:pt x="17" y="12"/>
                  </a:cubicBezTo>
                  <a:cubicBezTo>
                    <a:pt x="15" y="15"/>
                    <a:pt x="11" y="12"/>
                    <a:pt x="7" y="13"/>
                  </a:cubicBezTo>
                  <a:cubicBezTo>
                    <a:pt x="4" y="14"/>
                    <a:pt x="4" y="14"/>
                    <a:pt x="4" y="13"/>
                  </a:cubicBezTo>
                  <a:cubicBezTo>
                    <a:pt x="4" y="11"/>
                    <a:pt x="3" y="12"/>
                    <a:pt x="2" y="12"/>
                  </a:cubicBezTo>
                  <a:cubicBezTo>
                    <a:pt x="0" y="12"/>
                    <a:pt x="2" y="10"/>
                    <a:pt x="2" y="10"/>
                  </a:cubicBezTo>
                  <a:cubicBezTo>
                    <a:pt x="2" y="9"/>
                    <a:pt x="1" y="10"/>
                    <a:pt x="1" y="10"/>
                  </a:cubicBezTo>
                  <a:cubicBezTo>
                    <a:pt x="1" y="10"/>
                    <a:pt x="1" y="10"/>
                    <a:pt x="0" y="10"/>
                  </a:cubicBezTo>
                  <a:cubicBezTo>
                    <a:pt x="0" y="12"/>
                    <a:pt x="0" y="12"/>
                    <a:pt x="2" y="13"/>
                  </a:cubicBezTo>
                  <a:cubicBezTo>
                    <a:pt x="4" y="15"/>
                    <a:pt x="4" y="15"/>
                    <a:pt x="4" y="18"/>
                  </a:cubicBezTo>
                  <a:cubicBezTo>
                    <a:pt x="5" y="20"/>
                    <a:pt x="4" y="20"/>
                    <a:pt x="10" y="21"/>
                  </a:cubicBezTo>
                  <a:cubicBezTo>
                    <a:pt x="16" y="22"/>
                    <a:pt x="21" y="25"/>
                    <a:pt x="22" y="22"/>
                  </a:cubicBezTo>
                  <a:cubicBezTo>
                    <a:pt x="22" y="21"/>
                    <a:pt x="21" y="20"/>
                    <a:pt x="23" y="17"/>
                  </a:cubicBezTo>
                  <a:cubicBezTo>
                    <a:pt x="24" y="14"/>
                    <a:pt x="24" y="15"/>
                    <a:pt x="23" y="14"/>
                  </a:cubicBezTo>
                  <a:cubicBezTo>
                    <a:pt x="23" y="14"/>
                    <a:pt x="24" y="14"/>
                    <a:pt x="25" y="13"/>
                  </a:cubicBezTo>
                  <a:cubicBezTo>
                    <a:pt x="27" y="13"/>
                    <a:pt x="26" y="12"/>
                    <a:pt x="25" y="12"/>
                  </a:cubicBezTo>
                  <a:cubicBezTo>
                    <a:pt x="24" y="12"/>
                    <a:pt x="25" y="12"/>
                    <a:pt x="25" y="10"/>
                  </a:cubicBezTo>
                  <a:cubicBezTo>
                    <a:pt x="25" y="8"/>
                    <a:pt x="25" y="6"/>
                    <a:pt x="26" y="8"/>
                  </a:cubicBezTo>
                  <a:cubicBezTo>
                    <a:pt x="27" y="10"/>
                    <a:pt x="26" y="8"/>
                    <a:pt x="28" y="7"/>
                  </a:cubicBezTo>
                  <a:cubicBezTo>
                    <a:pt x="28" y="5"/>
                    <a:pt x="28" y="4"/>
                    <a:pt x="27"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89" name="Google Shape;289;p43"/>
            <p:cNvSpPr/>
            <p:nvPr/>
          </p:nvSpPr>
          <p:spPr>
            <a:xfrm>
              <a:off x="6811202" y="3287193"/>
              <a:ext cx="456066" cy="461790"/>
            </a:xfrm>
            <a:custGeom>
              <a:rect b="b" l="l" r="r" t="t"/>
              <a:pathLst>
                <a:path extrusionOk="0" h="102" w="101">
                  <a:moveTo>
                    <a:pt x="26" y="11"/>
                  </a:moveTo>
                  <a:cubicBezTo>
                    <a:pt x="26" y="21"/>
                    <a:pt x="31" y="15"/>
                    <a:pt x="33" y="19"/>
                  </a:cubicBezTo>
                  <a:cubicBezTo>
                    <a:pt x="34" y="22"/>
                    <a:pt x="41" y="24"/>
                    <a:pt x="42" y="24"/>
                  </a:cubicBezTo>
                  <a:cubicBezTo>
                    <a:pt x="44" y="23"/>
                    <a:pt x="51" y="21"/>
                    <a:pt x="52" y="21"/>
                  </a:cubicBezTo>
                  <a:cubicBezTo>
                    <a:pt x="52" y="22"/>
                    <a:pt x="49" y="22"/>
                    <a:pt x="52" y="22"/>
                  </a:cubicBezTo>
                  <a:cubicBezTo>
                    <a:pt x="54" y="22"/>
                    <a:pt x="52" y="20"/>
                    <a:pt x="52" y="18"/>
                  </a:cubicBezTo>
                  <a:cubicBezTo>
                    <a:pt x="59" y="18"/>
                    <a:pt x="54" y="16"/>
                    <a:pt x="59" y="14"/>
                  </a:cubicBezTo>
                  <a:cubicBezTo>
                    <a:pt x="62" y="12"/>
                    <a:pt x="64" y="15"/>
                    <a:pt x="65" y="13"/>
                  </a:cubicBezTo>
                  <a:cubicBezTo>
                    <a:pt x="65" y="12"/>
                    <a:pt x="67" y="11"/>
                    <a:pt x="68" y="12"/>
                  </a:cubicBezTo>
                  <a:cubicBezTo>
                    <a:pt x="68" y="13"/>
                    <a:pt x="69" y="11"/>
                    <a:pt x="70" y="13"/>
                  </a:cubicBezTo>
                  <a:cubicBezTo>
                    <a:pt x="70" y="15"/>
                    <a:pt x="74" y="14"/>
                    <a:pt x="74" y="16"/>
                  </a:cubicBezTo>
                  <a:cubicBezTo>
                    <a:pt x="75" y="17"/>
                    <a:pt x="75" y="15"/>
                    <a:pt x="78" y="16"/>
                  </a:cubicBezTo>
                  <a:cubicBezTo>
                    <a:pt x="82" y="17"/>
                    <a:pt x="79" y="19"/>
                    <a:pt x="82" y="20"/>
                  </a:cubicBezTo>
                  <a:cubicBezTo>
                    <a:pt x="85" y="21"/>
                    <a:pt x="84" y="23"/>
                    <a:pt x="86" y="23"/>
                  </a:cubicBezTo>
                  <a:cubicBezTo>
                    <a:pt x="88" y="23"/>
                    <a:pt x="89" y="23"/>
                    <a:pt x="90" y="24"/>
                  </a:cubicBezTo>
                  <a:cubicBezTo>
                    <a:pt x="90" y="25"/>
                    <a:pt x="89" y="24"/>
                    <a:pt x="90" y="26"/>
                  </a:cubicBezTo>
                  <a:cubicBezTo>
                    <a:pt x="90" y="27"/>
                    <a:pt x="89" y="28"/>
                    <a:pt x="90" y="28"/>
                  </a:cubicBezTo>
                  <a:cubicBezTo>
                    <a:pt x="91" y="29"/>
                    <a:pt x="90" y="30"/>
                    <a:pt x="90" y="31"/>
                  </a:cubicBezTo>
                  <a:cubicBezTo>
                    <a:pt x="89" y="40"/>
                    <a:pt x="86" y="37"/>
                    <a:pt x="86" y="42"/>
                  </a:cubicBezTo>
                  <a:cubicBezTo>
                    <a:pt x="87" y="47"/>
                    <a:pt x="88" y="52"/>
                    <a:pt x="88" y="57"/>
                  </a:cubicBezTo>
                  <a:cubicBezTo>
                    <a:pt x="87" y="62"/>
                    <a:pt x="93" y="57"/>
                    <a:pt x="93" y="61"/>
                  </a:cubicBezTo>
                  <a:cubicBezTo>
                    <a:pt x="94" y="65"/>
                    <a:pt x="88" y="67"/>
                    <a:pt x="88" y="70"/>
                  </a:cubicBezTo>
                  <a:cubicBezTo>
                    <a:pt x="90" y="72"/>
                    <a:pt x="91" y="73"/>
                    <a:pt x="92" y="76"/>
                  </a:cubicBezTo>
                  <a:cubicBezTo>
                    <a:pt x="93" y="80"/>
                    <a:pt x="96" y="78"/>
                    <a:pt x="97" y="80"/>
                  </a:cubicBezTo>
                  <a:cubicBezTo>
                    <a:pt x="98" y="82"/>
                    <a:pt x="98" y="79"/>
                    <a:pt x="98" y="81"/>
                  </a:cubicBezTo>
                  <a:cubicBezTo>
                    <a:pt x="98" y="83"/>
                    <a:pt x="99" y="85"/>
                    <a:pt x="98" y="86"/>
                  </a:cubicBezTo>
                  <a:cubicBezTo>
                    <a:pt x="97" y="88"/>
                    <a:pt x="100" y="87"/>
                    <a:pt x="101" y="87"/>
                  </a:cubicBezTo>
                  <a:cubicBezTo>
                    <a:pt x="101" y="88"/>
                    <a:pt x="100" y="89"/>
                    <a:pt x="100" y="91"/>
                  </a:cubicBezTo>
                  <a:cubicBezTo>
                    <a:pt x="100" y="92"/>
                    <a:pt x="96" y="91"/>
                    <a:pt x="96" y="92"/>
                  </a:cubicBezTo>
                  <a:cubicBezTo>
                    <a:pt x="96" y="94"/>
                    <a:pt x="94" y="93"/>
                    <a:pt x="93" y="95"/>
                  </a:cubicBezTo>
                  <a:cubicBezTo>
                    <a:pt x="92" y="97"/>
                    <a:pt x="92" y="99"/>
                    <a:pt x="92" y="101"/>
                  </a:cubicBezTo>
                  <a:cubicBezTo>
                    <a:pt x="91" y="100"/>
                    <a:pt x="92" y="102"/>
                    <a:pt x="90" y="101"/>
                  </a:cubicBezTo>
                  <a:cubicBezTo>
                    <a:pt x="88" y="100"/>
                    <a:pt x="87" y="101"/>
                    <a:pt x="87" y="100"/>
                  </a:cubicBezTo>
                  <a:cubicBezTo>
                    <a:pt x="86" y="99"/>
                    <a:pt x="86" y="99"/>
                    <a:pt x="86" y="100"/>
                  </a:cubicBezTo>
                  <a:cubicBezTo>
                    <a:pt x="86" y="101"/>
                    <a:pt x="81" y="99"/>
                    <a:pt x="80" y="99"/>
                  </a:cubicBezTo>
                  <a:cubicBezTo>
                    <a:pt x="78" y="100"/>
                    <a:pt x="79" y="99"/>
                    <a:pt x="76" y="98"/>
                  </a:cubicBezTo>
                  <a:cubicBezTo>
                    <a:pt x="74" y="98"/>
                    <a:pt x="75" y="99"/>
                    <a:pt x="73" y="98"/>
                  </a:cubicBezTo>
                  <a:cubicBezTo>
                    <a:pt x="72" y="97"/>
                    <a:pt x="70" y="98"/>
                    <a:pt x="69" y="96"/>
                  </a:cubicBezTo>
                  <a:cubicBezTo>
                    <a:pt x="69" y="95"/>
                    <a:pt x="69" y="89"/>
                    <a:pt x="66" y="88"/>
                  </a:cubicBezTo>
                  <a:cubicBezTo>
                    <a:pt x="63" y="87"/>
                    <a:pt x="63" y="89"/>
                    <a:pt x="62" y="89"/>
                  </a:cubicBezTo>
                  <a:cubicBezTo>
                    <a:pt x="60" y="89"/>
                    <a:pt x="61" y="90"/>
                    <a:pt x="60" y="90"/>
                  </a:cubicBezTo>
                  <a:cubicBezTo>
                    <a:pt x="58" y="90"/>
                    <a:pt x="57" y="93"/>
                    <a:pt x="55" y="92"/>
                  </a:cubicBezTo>
                  <a:cubicBezTo>
                    <a:pt x="53" y="90"/>
                    <a:pt x="52" y="92"/>
                    <a:pt x="49" y="89"/>
                  </a:cubicBezTo>
                  <a:cubicBezTo>
                    <a:pt x="48" y="88"/>
                    <a:pt x="45" y="87"/>
                    <a:pt x="45" y="86"/>
                  </a:cubicBezTo>
                  <a:cubicBezTo>
                    <a:pt x="46" y="84"/>
                    <a:pt x="40" y="84"/>
                    <a:pt x="38" y="82"/>
                  </a:cubicBezTo>
                  <a:cubicBezTo>
                    <a:pt x="36" y="79"/>
                    <a:pt x="38" y="79"/>
                    <a:pt x="36" y="77"/>
                  </a:cubicBezTo>
                  <a:cubicBezTo>
                    <a:pt x="35" y="75"/>
                    <a:pt x="36" y="73"/>
                    <a:pt x="34" y="71"/>
                  </a:cubicBezTo>
                  <a:cubicBezTo>
                    <a:pt x="31" y="69"/>
                    <a:pt x="33" y="66"/>
                    <a:pt x="30" y="68"/>
                  </a:cubicBezTo>
                  <a:cubicBezTo>
                    <a:pt x="28" y="70"/>
                    <a:pt x="26" y="65"/>
                    <a:pt x="26" y="67"/>
                  </a:cubicBezTo>
                  <a:cubicBezTo>
                    <a:pt x="26" y="69"/>
                    <a:pt x="25" y="68"/>
                    <a:pt x="24" y="69"/>
                  </a:cubicBezTo>
                  <a:cubicBezTo>
                    <a:pt x="24" y="67"/>
                    <a:pt x="23" y="67"/>
                    <a:pt x="22" y="66"/>
                  </a:cubicBezTo>
                  <a:cubicBezTo>
                    <a:pt x="21" y="66"/>
                    <a:pt x="21" y="64"/>
                    <a:pt x="20" y="62"/>
                  </a:cubicBezTo>
                  <a:cubicBezTo>
                    <a:pt x="19" y="60"/>
                    <a:pt x="21" y="58"/>
                    <a:pt x="19" y="54"/>
                  </a:cubicBezTo>
                  <a:cubicBezTo>
                    <a:pt x="17" y="51"/>
                    <a:pt x="12" y="50"/>
                    <a:pt x="12" y="47"/>
                  </a:cubicBezTo>
                  <a:cubicBezTo>
                    <a:pt x="11" y="43"/>
                    <a:pt x="7" y="44"/>
                    <a:pt x="8" y="40"/>
                  </a:cubicBezTo>
                  <a:cubicBezTo>
                    <a:pt x="8" y="36"/>
                    <a:pt x="13" y="35"/>
                    <a:pt x="11" y="32"/>
                  </a:cubicBezTo>
                  <a:cubicBezTo>
                    <a:pt x="10" y="29"/>
                    <a:pt x="13" y="30"/>
                    <a:pt x="13" y="29"/>
                  </a:cubicBezTo>
                  <a:cubicBezTo>
                    <a:pt x="12" y="28"/>
                    <a:pt x="7" y="29"/>
                    <a:pt x="7" y="27"/>
                  </a:cubicBezTo>
                  <a:cubicBezTo>
                    <a:pt x="7" y="25"/>
                    <a:pt x="5" y="23"/>
                    <a:pt x="4" y="20"/>
                  </a:cubicBezTo>
                  <a:cubicBezTo>
                    <a:pt x="4" y="18"/>
                    <a:pt x="3" y="18"/>
                    <a:pt x="3" y="16"/>
                  </a:cubicBezTo>
                  <a:cubicBezTo>
                    <a:pt x="4" y="15"/>
                    <a:pt x="1" y="15"/>
                    <a:pt x="1" y="14"/>
                  </a:cubicBezTo>
                  <a:cubicBezTo>
                    <a:pt x="1" y="13"/>
                    <a:pt x="3" y="13"/>
                    <a:pt x="3" y="12"/>
                  </a:cubicBezTo>
                  <a:cubicBezTo>
                    <a:pt x="3" y="11"/>
                    <a:pt x="2" y="11"/>
                    <a:pt x="2" y="11"/>
                  </a:cubicBezTo>
                  <a:cubicBezTo>
                    <a:pt x="2" y="10"/>
                    <a:pt x="2" y="9"/>
                    <a:pt x="2" y="8"/>
                  </a:cubicBezTo>
                  <a:cubicBezTo>
                    <a:pt x="2" y="7"/>
                    <a:pt x="1" y="7"/>
                    <a:pt x="1" y="7"/>
                  </a:cubicBezTo>
                  <a:cubicBezTo>
                    <a:pt x="1" y="6"/>
                    <a:pt x="1" y="6"/>
                    <a:pt x="1" y="6"/>
                  </a:cubicBezTo>
                  <a:cubicBezTo>
                    <a:pt x="1" y="5"/>
                    <a:pt x="0" y="5"/>
                    <a:pt x="0" y="4"/>
                  </a:cubicBezTo>
                  <a:cubicBezTo>
                    <a:pt x="0" y="3"/>
                    <a:pt x="2" y="4"/>
                    <a:pt x="2" y="4"/>
                  </a:cubicBezTo>
                  <a:cubicBezTo>
                    <a:pt x="3" y="3"/>
                    <a:pt x="2" y="0"/>
                    <a:pt x="4" y="2"/>
                  </a:cubicBezTo>
                  <a:cubicBezTo>
                    <a:pt x="4" y="2"/>
                    <a:pt x="4" y="2"/>
                    <a:pt x="4" y="2"/>
                  </a:cubicBezTo>
                  <a:cubicBezTo>
                    <a:pt x="6" y="4"/>
                    <a:pt x="7" y="7"/>
                    <a:pt x="10" y="8"/>
                  </a:cubicBezTo>
                  <a:cubicBezTo>
                    <a:pt x="11" y="8"/>
                    <a:pt x="11" y="8"/>
                    <a:pt x="12" y="8"/>
                  </a:cubicBezTo>
                  <a:cubicBezTo>
                    <a:pt x="12" y="8"/>
                    <a:pt x="12" y="7"/>
                    <a:pt x="13" y="7"/>
                  </a:cubicBezTo>
                  <a:cubicBezTo>
                    <a:pt x="13" y="7"/>
                    <a:pt x="13" y="8"/>
                    <a:pt x="13" y="8"/>
                  </a:cubicBezTo>
                  <a:cubicBezTo>
                    <a:pt x="14" y="8"/>
                    <a:pt x="14" y="8"/>
                    <a:pt x="14" y="7"/>
                  </a:cubicBezTo>
                  <a:cubicBezTo>
                    <a:pt x="14" y="7"/>
                    <a:pt x="15" y="6"/>
                    <a:pt x="15" y="6"/>
                  </a:cubicBezTo>
                  <a:cubicBezTo>
                    <a:pt x="16" y="5"/>
                    <a:pt x="16" y="5"/>
                    <a:pt x="16" y="5"/>
                  </a:cubicBezTo>
                  <a:cubicBezTo>
                    <a:pt x="16" y="5"/>
                    <a:pt x="17" y="4"/>
                    <a:pt x="18" y="4"/>
                  </a:cubicBezTo>
                  <a:cubicBezTo>
                    <a:pt x="18" y="3"/>
                    <a:pt x="20" y="1"/>
                    <a:pt x="21" y="2"/>
                  </a:cubicBezTo>
                  <a:cubicBezTo>
                    <a:pt x="21" y="2"/>
                    <a:pt x="23" y="4"/>
                    <a:pt x="23" y="4"/>
                  </a:cubicBezTo>
                  <a:cubicBezTo>
                    <a:pt x="23" y="4"/>
                    <a:pt x="22" y="4"/>
                    <a:pt x="22" y="5"/>
                  </a:cubicBezTo>
                  <a:cubicBezTo>
                    <a:pt x="22" y="6"/>
                    <a:pt x="23" y="6"/>
                    <a:pt x="23" y="6"/>
                  </a:cubicBezTo>
                  <a:cubicBezTo>
                    <a:pt x="23" y="7"/>
                    <a:pt x="21" y="7"/>
                    <a:pt x="21" y="7"/>
                  </a:cubicBezTo>
                  <a:cubicBezTo>
                    <a:pt x="21" y="8"/>
                    <a:pt x="21" y="8"/>
                    <a:pt x="21" y="8"/>
                  </a:cubicBezTo>
                  <a:cubicBezTo>
                    <a:pt x="22" y="8"/>
                    <a:pt x="22" y="8"/>
                    <a:pt x="22" y="9"/>
                  </a:cubicBezTo>
                  <a:cubicBezTo>
                    <a:pt x="22" y="9"/>
                    <a:pt x="22" y="10"/>
                    <a:pt x="23" y="10"/>
                  </a:cubicBezTo>
                  <a:cubicBezTo>
                    <a:pt x="23" y="10"/>
                    <a:pt x="23" y="9"/>
                    <a:pt x="23" y="9"/>
                  </a:cubicBezTo>
                  <a:cubicBezTo>
                    <a:pt x="24" y="10"/>
                    <a:pt x="23" y="12"/>
                    <a:pt x="26" y="11"/>
                  </a:cubicBezTo>
                  <a:close/>
                  <a:moveTo>
                    <a:pt x="64" y="89"/>
                  </a:moveTo>
                  <a:cubicBezTo>
                    <a:pt x="65" y="88"/>
                    <a:pt x="62" y="89"/>
                    <a:pt x="62" y="90"/>
                  </a:cubicBezTo>
                  <a:cubicBezTo>
                    <a:pt x="62" y="91"/>
                    <a:pt x="59" y="91"/>
                    <a:pt x="60" y="92"/>
                  </a:cubicBezTo>
                  <a:cubicBezTo>
                    <a:pt x="60" y="92"/>
                    <a:pt x="63" y="91"/>
                    <a:pt x="64" y="8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90" name="Google Shape;290;p43"/>
            <p:cNvSpPr/>
            <p:nvPr/>
          </p:nvSpPr>
          <p:spPr>
            <a:xfrm>
              <a:off x="6874173" y="3594417"/>
              <a:ext cx="40072" cy="49613"/>
            </a:xfrm>
            <a:custGeom>
              <a:rect b="b" l="l" r="r" t="t"/>
              <a:pathLst>
                <a:path extrusionOk="0" h="11" w="9">
                  <a:moveTo>
                    <a:pt x="9" y="11"/>
                  </a:moveTo>
                  <a:cubicBezTo>
                    <a:pt x="9" y="11"/>
                    <a:pt x="6" y="11"/>
                    <a:pt x="5" y="10"/>
                  </a:cubicBezTo>
                  <a:cubicBezTo>
                    <a:pt x="5" y="10"/>
                    <a:pt x="5" y="8"/>
                    <a:pt x="4" y="8"/>
                  </a:cubicBezTo>
                  <a:cubicBezTo>
                    <a:pt x="4" y="7"/>
                    <a:pt x="0" y="7"/>
                    <a:pt x="0" y="7"/>
                  </a:cubicBezTo>
                  <a:cubicBezTo>
                    <a:pt x="1" y="6"/>
                    <a:pt x="2" y="2"/>
                    <a:pt x="3" y="1"/>
                  </a:cubicBezTo>
                  <a:cubicBezTo>
                    <a:pt x="4" y="0"/>
                    <a:pt x="6" y="1"/>
                    <a:pt x="7" y="1"/>
                  </a:cubicBezTo>
                  <a:cubicBezTo>
                    <a:pt x="9" y="6"/>
                    <a:pt x="7" y="2"/>
                    <a:pt x="6" y="4"/>
                  </a:cubicBezTo>
                  <a:cubicBezTo>
                    <a:pt x="5" y="6"/>
                    <a:pt x="8" y="4"/>
                    <a:pt x="8" y="6"/>
                  </a:cubicBezTo>
                  <a:cubicBezTo>
                    <a:pt x="8" y="9"/>
                    <a:pt x="9" y="7"/>
                    <a:pt x="9" y="11"/>
                  </a:cubicBezTo>
                  <a:close/>
                  <a:moveTo>
                    <a:pt x="8" y="2"/>
                  </a:moveTo>
                  <a:cubicBezTo>
                    <a:pt x="8" y="2"/>
                    <a:pt x="8" y="4"/>
                    <a:pt x="9" y="4"/>
                  </a:cubicBezTo>
                  <a:cubicBezTo>
                    <a:pt x="9" y="3"/>
                    <a:pt x="8" y="1"/>
                    <a:pt x="8"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91" name="Google Shape;291;p43"/>
            <p:cNvSpPr/>
            <p:nvPr/>
          </p:nvSpPr>
          <p:spPr>
            <a:xfrm>
              <a:off x="6586032" y="3495190"/>
              <a:ext cx="30531" cy="118310"/>
            </a:xfrm>
            <a:custGeom>
              <a:rect b="b" l="l" r="r" t="t"/>
              <a:pathLst>
                <a:path extrusionOk="0" h="26" w="7">
                  <a:moveTo>
                    <a:pt x="6" y="7"/>
                  </a:moveTo>
                  <a:cubicBezTo>
                    <a:pt x="6" y="8"/>
                    <a:pt x="7" y="11"/>
                    <a:pt x="6" y="12"/>
                  </a:cubicBezTo>
                  <a:cubicBezTo>
                    <a:pt x="5" y="13"/>
                    <a:pt x="5" y="14"/>
                    <a:pt x="3" y="14"/>
                  </a:cubicBezTo>
                  <a:cubicBezTo>
                    <a:pt x="3" y="13"/>
                    <a:pt x="3" y="13"/>
                    <a:pt x="3" y="13"/>
                  </a:cubicBezTo>
                  <a:cubicBezTo>
                    <a:pt x="3" y="12"/>
                    <a:pt x="5" y="11"/>
                    <a:pt x="4" y="10"/>
                  </a:cubicBezTo>
                  <a:cubicBezTo>
                    <a:pt x="4" y="10"/>
                    <a:pt x="3" y="11"/>
                    <a:pt x="3" y="10"/>
                  </a:cubicBezTo>
                  <a:cubicBezTo>
                    <a:pt x="3" y="10"/>
                    <a:pt x="4" y="10"/>
                    <a:pt x="4" y="10"/>
                  </a:cubicBezTo>
                  <a:cubicBezTo>
                    <a:pt x="4" y="9"/>
                    <a:pt x="3" y="7"/>
                    <a:pt x="4" y="6"/>
                  </a:cubicBezTo>
                  <a:cubicBezTo>
                    <a:pt x="5" y="5"/>
                    <a:pt x="6" y="7"/>
                    <a:pt x="6" y="7"/>
                  </a:cubicBezTo>
                  <a:close/>
                  <a:moveTo>
                    <a:pt x="6" y="7"/>
                  </a:moveTo>
                  <a:cubicBezTo>
                    <a:pt x="6" y="7"/>
                    <a:pt x="6" y="6"/>
                    <a:pt x="6" y="6"/>
                  </a:cubicBezTo>
                  <a:cubicBezTo>
                    <a:pt x="6" y="5"/>
                    <a:pt x="6" y="4"/>
                    <a:pt x="7" y="4"/>
                  </a:cubicBezTo>
                  <a:cubicBezTo>
                    <a:pt x="7" y="4"/>
                    <a:pt x="7" y="4"/>
                    <a:pt x="7" y="3"/>
                  </a:cubicBezTo>
                  <a:cubicBezTo>
                    <a:pt x="7" y="3"/>
                    <a:pt x="7" y="2"/>
                    <a:pt x="7" y="1"/>
                  </a:cubicBezTo>
                  <a:cubicBezTo>
                    <a:pt x="7" y="1"/>
                    <a:pt x="7" y="1"/>
                    <a:pt x="7" y="1"/>
                  </a:cubicBezTo>
                  <a:cubicBezTo>
                    <a:pt x="7" y="1"/>
                    <a:pt x="7" y="1"/>
                    <a:pt x="7" y="1"/>
                  </a:cubicBezTo>
                  <a:cubicBezTo>
                    <a:pt x="6" y="1"/>
                    <a:pt x="6" y="0"/>
                    <a:pt x="6" y="1"/>
                  </a:cubicBezTo>
                  <a:cubicBezTo>
                    <a:pt x="6" y="1"/>
                    <a:pt x="6" y="2"/>
                    <a:pt x="6" y="2"/>
                  </a:cubicBezTo>
                  <a:cubicBezTo>
                    <a:pt x="6" y="2"/>
                    <a:pt x="5" y="2"/>
                    <a:pt x="4" y="2"/>
                  </a:cubicBezTo>
                  <a:cubicBezTo>
                    <a:pt x="3" y="4"/>
                    <a:pt x="2" y="11"/>
                    <a:pt x="1" y="12"/>
                  </a:cubicBezTo>
                  <a:cubicBezTo>
                    <a:pt x="2" y="12"/>
                    <a:pt x="0" y="14"/>
                    <a:pt x="0" y="14"/>
                  </a:cubicBezTo>
                  <a:cubicBezTo>
                    <a:pt x="0" y="14"/>
                    <a:pt x="0" y="15"/>
                    <a:pt x="0" y="15"/>
                  </a:cubicBezTo>
                  <a:cubicBezTo>
                    <a:pt x="1" y="18"/>
                    <a:pt x="2" y="22"/>
                    <a:pt x="3" y="26"/>
                  </a:cubicBezTo>
                  <a:cubicBezTo>
                    <a:pt x="3" y="26"/>
                    <a:pt x="3" y="26"/>
                    <a:pt x="3" y="26"/>
                  </a:cubicBezTo>
                  <a:cubicBezTo>
                    <a:pt x="3" y="26"/>
                    <a:pt x="4" y="23"/>
                    <a:pt x="4" y="22"/>
                  </a:cubicBezTo>
                  <a:cubicBezTo>
                    <a:pt x="4" y="19"/>
                    <a:pt x="6" y="16"/>
                    <a:pt x="6" y="15"/>
                  </a:cubicBezTo>
                  <a:cubicBezTo>
                    <a:pt x="6" y="14"/>
                    <a:pt x="6" y="13"/>
                    <a:pt x="6" y="12"/>
                  </a:cubicBezTo>
                  <a:cubicBezTo>
                    <a:pt x="5" y="13"/>
                    <a:pt x="5" y="14"/>
                    <a:pt x="3" y="14"/>
                  </a:cubicBezTo>
                  <a:cubicBezTo>
                    <a:pt x="3" y="13"/>
                    <a:pt x="3" y="13"/>
                    <a:pt x="3" y="13"/>
                  </a:cubicBezTo>
                  <a:cubicBezTo>
                    <a:pt x="3" y="12"/>
                    <a:pt x="5" y="11"/>
                    <a:pt x="4" y="10"/>
                  </a:cubicBezTo>
                  <a:cubicBezTo>
                    <a:pt x="4" y="10"/>
                    <a:pt x="3" y="11"/>
                    <a:pt x="3" y="10"/>
                  </a:cubicBezTo>
                  <a:cubicBezTo>
                    <a:pt x="3" y="10"/>
                    <a:pt x="4" y="10"/>
                    <a:pt x="4" y="10"/>
                  </a:cubicBezTo>
                  <a:cubicBezTo>
                    <a:pt x="4" y="9"/>
                    <a:pt x="3" y="7"/>
                    <a:pt x="4" y="6"/>
                  </a:cubicBezTo>
                  <a:cubicBezTo>
                    <a:pt x="5" y="5"/>
                    <a:pt x="6" y="7"/>
                    <a:pt x="6" y="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92" name="Google Shape;292;p43"/>
            <p:cNvSpPr/>
            <p:nvPr/>
          </p:nvSpPr>
          <p:spPr>
            <a:xfrm>
              <a:off x="6580307" y="3550529"/>
              <a:ext cx="13357" cy="13357"/>
            </a:xfrm>
            <a:custGeom>
              <a:rect b="b" l="l" r="r" t="t"/>
              <a:pathLst>
                <a:path extrusionOk="0" h="3" w="3">
                  <a:moveTo>
                    <a:pt x="2" y="0"/>
                  </a:moveTo>
                  <a:cubicBezTo>
                    <a:pt x="1" y="1"/>
                    <a:pt x="1" y="1"/>
                    <a:pt x="0" y="2"/>
                  </a:cubicBezTo>
                  <a:cubicBezTo>
                    <a:pt x="0" y="2"/>
                    <a:pt x="0" y="3"/>
                    <a:pt x="1" y="3"/>
                  </a:cubicBezTo>
                  <a:cubicBezTo>
                    <a:pt x="1" y="3"/>
                    <a:pt x="1" y="2"/>
                    <a:pt x="1" y="2"/>
                  </a:cubicBezTo>
                  <a:cubicBezTo>
                    <a:pt x="1" y="2"/>
                    <a:pt x="3" y="0"/>
                    <a:pt x="2"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93" name="Google Shape;293;p43"/>
            <p:cNvSpPr/>
            <p:nvPr/>
          </p:nvSpPr>
          <p:spPr>
            <a:xfrm>
              <a:off x="6236826" y="3224219"/>
              <a:ext cx="204180" cy="225170"/>
            </a:xfrm>
            <a:custGeom>
              <a:rect b="b" l="l" r="r" t="t"/>
              <a:pathLst>
                <a:path extrusionOk="0" h="50" w="45">
                  <a:moveTo>
                    <a:pt x="14" y="5"/>
                  </a:moveTo>
                  <a:cubicBezTo>
                    <a:pt x="17" y="7"/>
                    <a:pt x="16" y="4"/>
                    <a:pt x="18" y="4"/>
                  </a:cubicBezTo>
                  <a:cubicBezTo>
                    <a:pt x="19" y="5"/>
                    <a:pt x="18" y="3"/>
                    <a:pt x="21" y="4"/>
                  </a:cubicBezTo>
                  <a:cubicBezTo>
                    <a:pt x="23" y="4"/>
                    <a:pt x="24" y="2"/>
                    <a:pt x="25" y="3"/>
                  </a:cubicBezTo>
                  <a:cubicBezTo>
                    <a:pt x="26" y="3"/>
                    <a:pt x="25" y="1"/>
                    <a:pt x="27" y="3"/>
                  </a:cubicBezTo>
                  <a:cubicBezTo>
                    <a:pt x="28" y="5"/>
                    <a:pt x="28" y="2"/>
                    <a:pt x="29" y="4"/>
                  </a:cubicBezTo>
                  <a:cubicBezTo>
                    <a:pt x="30" y="6"/>
                    <a:pt x="31" y="4"/>
                    <a:pt x="33" y="4"/>
                  </a:cubicBezTo>
                  <a:cubicBezTo>
                    <a:pt x="36" y="4"/>
                    <a:pt x="32" y="0"/>
                    <a:pt x="35" y="1"/>
                  </a:cubicBezTo>
                  <a:cubicBezTo>
                    <a:pt x="37" y="3"/>
                    <a:pt x="37" y="4"/>
                    <a:pt x="36" y="5"/>
                  </a:cubicBezTo>
                  <a:cubicBezTo>
                    <a:pt x="35" y="5"/>
                    <a:pt x="36" y="7"/>
                    <a:pt x="34" y="8"/>
                  </a:cubicBezTo>
                  <a:cubicBezTo>
                    <a:pt x="34" y="7"/>
                    <a:pt x="32" y="8"/>
                    <a:pt x="30" y="7"/>
                  </a:cubicBezTo>
                  <a:cubicBezTo>
                    <a:pt x="28" y="6"/>
                    <a:pt x="29" y="8"/>
                    <a:pt x="27" y="7"/>
                  </a:cubicBezTo>
                  <a:cubicBezTo>
                    <a:pt x="25" y="6"/>
                    <a:pt x="25" y="8"/>
                    <a:pt x="23" y="9"/>
                  </a:cubicBezTo>
                  <a:cubicBezTo>
                    <a:pt x="21" y="9"/>
                    <a:pt x="23" y="9"/>
                    <a:pt x="22" y="10"/>
                  </a:cubicBezTo>
                  <a:cubicBezTo>
                    <a:pt x="22" y="11"/>
                    <a:pt x="23" y="10"/>
                    <a:pt x="24" y="12"/>
                  </a:cubicBezTo>
                  <a:cubicBezTo>
                    <a:pt x="26" y="13"/>
                    <a:pt x="25" y="13"/>
                    <a:pt x="24" y="12"/>
                  </a:cubicBezTo>
                  <a:cubicBezTo>
                    <a:pt x="22" y="11"/>
                    <a:pt x="21" y="11"/>
                    <a:pt x="23" y="12"/>
                  </a:cubicBezTo>
                  <a:cubicBezTo>
                    <a:pt x="24" y="14"/>
                    <a:pt x="23" y="14"/>
                    <a:pt x="21" y="13"/>
                  </a:cubicBezTo>
                  <a:cubicBezTo>
                    <a:pt x="20" y="11"/>
                    <a:pt x="20" y="12"/>
                    <a:pt x="21" y="13"/>
                  </a:cubicBezTo>
                  <a:cubicBezTo>
                    <a:pt x="22" y="15"/>
                    <a:pt x="20" y="15"/>
                    <a:pt x="19" y="13"/>
                  </a:cubicBezTo>
                  <a:cubicBezTo>
                    <a:pt x="19" y="10"/>
                    <a:pt x="17" y="12"/>
                    <a:pt x="17" y="10"/>
                  </a:cubicBezTo>
                  <a:cubicBezTo>
                    <a:pt x="18" y="8"/>
                    <a:pt x="16" y="10"/>
                    <a:pt x="16" y="11"/>
                  </a:cubicBezTo>
                  <a:cubicBezTo>
                    <a:pt x="14" y="14"/>
                    <a:pt x="21" y="18"/>
                    <a:pt x="19" y="20"/>
                  </a:cubicBezTo>
                  <a:cubicBezTo>
                    <a:pt x="18" y="21"/>
                    <a:pt x="19" y="18"/>
                    <a:pt x="18" y="18"/>
                  </a:cubicBezTo>
                  <a:cubicBezTo>
                    <a:pt x="16" y="18"/>
                    <a:pt x="20" y="21"/>
                    <a:pt x="16" y="21"/>
                  </a:cubicBezTo>
                  <a:cubicBezTo>
                    <a:pt x="14" y="22"/>
                    <a:pt x="19" y="22"/>
                    <a:pt x="19" y="23"/>
                  </a:cubicBezTo>
                  <a:cubicBezTo>
                    <a:pt x="20" y="25"/>
                    <a:pt x="20" y="24"/>
                    <a:pt x="21" y="25"/>
                  </a:cubicBezTo>
                  <a:cubicBezTo>
                    <a:pt x="21" y="26"/>
                    <a:pt x="24" y="26"/>
                    <a:pt x="23" y="27"/>
                  </a:cubicBezTo>
                  <a:cubicBezTo>
                    <a:pt x="23" y="28"/>
                    <a:pt x="24" y="30"/>
                    <a:pt x="23" y="30"/>
                  </a:cubicBezTo>
                  <a:cubicBezTo>
                    <a:pt x="23" y="30"/>
                    <a:pt x="22" y="29"/>
                    <a:pt x="21" y="28"/>
                  </a:cubicBezTo>
                  <a:cubicBezTo>
                    <a:pt x="20" y="27"/>
                    <a:pt x="18" y="28"/>
                    <a:pt x="18" y="29"/>
                  </a:cubicBezTo>
                  <a:cubicBezTo>
                    <a:pt x="19" y="30"/>
                    <a:pt x="18" y="30"/>
                    <a:pt x="19" y="30"/>
                  </a:cubicBezTo>
                  <a:cubicBezTo>
                    <a:pt x="20" y="31"/>
                    <a:pt x="21" y="32"/>
                    <a:pt x="20" y="32"/>
                  </a:cubicBezTo>
                  <a:cubicBezTo>
                    <a:pt x="19" y="32"/>
                    <a:pt x="19" y="33"/>
                    <a:pt x="18" y="32"/>
                  </a:cubicBezTo>
                  <a:cubicBezTo>
                    <a:pt x="18" y="31"/>
                    <a:pt x="18" y="31"/>
                    <a:pt x="17" y="31"/>
                  </a:cubicBezTo>
                  <a:cubicBezTo>
                    <a:pt x="15" y="31"/>
                    <a:pt x="20" y="38"/>
                    <a:pt x="19" y="39"/>
                  </a:cubicBezTo>
                  <a:cubicBezTo>
                    <a:pt x="17" y="39"/>
                    <a:pt x="16" y="34"/>
                    <a:pt x="16" y="37"/>
                  </a:cubicBezTo>
                  <a:cubicBezTo>
                    <a:pt x="15" y="39"/>
                    <a:pt x="14" y="40"/>
                    <a:pt x="14" y="38"/>
                  </a:cubicBezTo>
                  <a:cubicBezTo>
                    <a:pt x="14" y="36"/>
                    <a:pt x="13" y="33"/>
                    <a:pt x="13" y="36"/>
                  </a:cubicBezTo>
                  <a:cubicBezTo>
                    <a:pt x="12" y="38"/>
                    <a:pt x="10" y="34"/>
                    <a:pt x="10" y="33"/>
                  </a:cubicBezTo>
                  <a:cubicBezTo>
                    <a:pt x="11" y="32"/>
                    <a:pt x="11" y="31"/>
                    <a:pt x="10" y="31"/>
                  </a:cubicBezTo>
                  <a:cubicBezTo>
                    <a:pt x="8" y="31"/>
                    <a:pt x="9" y="30"/>
                    <a:pt x="8" y="29"/>
                  </a:cubicBezTo>
                  <a:cubicBezTo>
                    <a:pt x="7" y="28"/>
                    <a:pt x="9" y="29"/>
                    <a:pt x="9" y="27"/>
                  </a:cubicBezTo>
                  <a:cubicBezTo>
                    <a:pt x="9" y="26"/>
                    <a:pt x="10" y="27"/>
                    <a:pt x="11" y="26"/>
                  </a:cubicBezTo>
                  <a:cubicBezTo>
                    <a:pt x="12" y="25"/>
                    <a:pt x="12" y="25"/>
                    <a:pt x="14" y="26"/>
                  </a:cubicBezTo>
                  <a:cubicBezTo>
                    <a:pt x="16" y="27"/>
                    <a:pt x="16" y="28"/>
                    <a:pt x="18" y="27"/>
                  </a:cubicBezTo>
                  <a:cubicBezTo>
                    <a:pt x="20" y="27"/>
                    <a:pt x="19" y="26"/>
                    <a:pt x="18" y="26"/>
                  </a:cubicBezTo>
                  <a:cubicBezTo>
                    <a:pt x="17" y="26"/>
                    <a:pt x="16" y="25"/>
                    <a:pt x="15" y="25"/>
                  </a:cubicBezTo>
                  <a:cubicBezTo>
                    <a:pt x="13" y="26"/>
                    <a:pt x="14" y="25"/>
                    <a:pt x="12" y="25"/>
                  </a:cubicBezTo>
                  <a:cubicBezTo>
                    <a:pt x="9" y="26"/>
                    <a:pt x="10" y="24"/>
                    <a:pt x="9" y="25"/>
                  </a:cubicBezTo>
                  <a:cubicBezTo>
                    <a:pt x="8" y="27"/>
                    <a:pt x="8" y="24"/>
                    <a:pt x="6" y="23"/>
                  </a:cubicBezTo>
                  <a:cubicBezTo>
                    <a:pt x="5" y="21"/>
                    <a:pt x="9" y="22"/>
                    <a:pt x="8" y="21"/>
                  </a:cubicBezTo>
                  <a:cubicBezTo>
                    <a:pt x="6" y="19"/>
                    <a:pt x="7" y="22"/>
                    <a:pt x="6" y="20"/>
                  </a:cubicBezTo>
                  <a:cubicBezTo>
                    <a:pt x="5" y="19"/>
                    <a:pt x="4" y="20"/>
                    <a:pt x="3" y="16"/>
                  </a:cubicBezTo>
                  <a:cubicBezTo>
                    <a:pt x="3" y="16"/>
                    <a:pt x="4" y="16"/>
                    <a:pt x="4" y="15"/>
                  </a:cubicBezTo>
                  <a:cubicBezTo>
                    <a:pt x="4" y="14"/>
                    <a:pt x="4" y="14"/>
                    <a:pt x="4" y="14"/>
                  </a:cubicBezTo>
                  <a:cubicBezTo>
                    <a:pt x="4" y="13"/>
                    <a:pt x="6" y="14"/>
                    <a:pt x="6" y="12"/>
                  </a:cubicBezTo>
                  <a:cubicBezTo>
                    <a:pt x="6" y="9"/>
                    <a:pt x="7" y="11"/>
                    <a:pt x="8" y="10"/>
                  </a:cubicBezTo>
                  <a:cubicBezTo>
                    <a:pt x="8" y="8"/>
                    <a:pt x="7" y="8"/>
                    <a:pt x="7" y="8"/>
                  </a:cubicBezTo>
                  <a:cubicBezTo>
                    <a:pt x="15" y="7"/>
                    <a:pt x="11" y="4"/>
                    <a:pt x="14" y="5"/>
                  </a:cubicBezTo>
                  <a:close/>
                  <a:moveTo>
                    <a:pt x="7" y="30"/>
                  </a:moveTo>
                  <a:cubicBezTo>
                    <a:pt x="8" y="30"/>
                    <a:pt x="6" y="28"/>
                    <a:pt x="5" y="28"/>
                  </a:cubicBezTo>
                  <a:cubicBezTo>
                    <a:pt x="5" y="29"/>
                    <a:pt x="6" y="30"/>
                    <a:pt x="7" y="30"/>
                  </a:cubicBezTo>
                  <a:close/>
                  <a:moveTo>
                    <a:pt x="6" y="27"/>
                  </a:moveTo>
                  <a:cubicBezTo>
                    <a:pt x="7" y="28"/>
                    <a:pt x="7" y="27"/>
                    <a:pt x="6" y="26"/>
                  </a:cubicBezTo>
                  <a:cubicBezTo>
                    <a:pt x="5" y="26"/>
                    <a:pt x="5" y="24"/>
                    <a:pt x="5" y="25"/>
                  </a:cubicBezTo>
                  <a:cubicBezTo>
                    <a:pt x="5" y="26"/>
                    <a:pt x="4" y="25"/>
                    <a:pt x="4" y="26"/>
                  </a:cubicBezTo>
                  <a:cubicBezTo>
                    <a:pt x="4" y="27"/>
                    <a:pt x="5" y="27"/>
                    <a:pt x="6" y="27"/>
                  </a:cubicBezTo>
                  <a:close/>
                  <a:moveTo>
                    <a:pt x="18" y="41"/>
                  </a:moveTo>
                  <a:cubicBezTo>
                    <a:pt x="18" y="42"/>
                    <a:pt x="19" y="40"/>
                    <a:pt x="18" y="39"/>
                  </a:cubicBezTo>
                  <a:cubicBezTo>
                    <a:pt x="17" y="39"/>
                    <a:pt x="17" y="40"/>
                    <a:pt x="18" y="41"/>
                  </a:cubicBezTo>
                  <a:close/>
                  <a:moveTo>
                    <a:pt x="27" y="48"/>
                  </a:moveTo>
                  <a:cubicBezTo>
                    <a:pt x="28" y="50"/>
                    <a:pt x="30" y="49"/>
                    <a:pt x="33" y="49"/>
                  </a:cubicBezTo>
                  <a:cubicBezTo>
                    <a:pt x="36" y="49"/>
                    <a:pt x="36" y="46"/>
                    <a:pt x="33" y="47"/>
                  </a:cubicBezTo>
                  <a:cubicBezTo>
                    <a:pt x="31" y="49"/>
                    <a:pt x="33" y="46"/>
                    <a:pt x="31" y="47"/>
                  </a:cubicBezTo>
                  <a:cubicBezTo>
                    <a:pt x="29" y="47"/>
                    <a:pt x="29" y="45"/>
                    <a:pt x="26" y="46"/>
                  </a:cubicBezTo>
                  <a:cubicBezTo>
                    <a:pt x="24" y="47"/>
                    <a:pt x="24" y="44"/>
                    <a:pt x="23" y="45"/>
                  </a:cubicBezTo>
                  <a:cubicBezTo>
                    <a:pt x="22" y="45"/>
                    <a:pt x="22" y="44"/>
                    <a:pt x="22" y="44"/>
                  </a:cubicBezTo>
                  <a:cubicBezTo>
                    <a:pt x="21" y="45"/>
                    <a:pt x="21" y="45"/>
                    <a:pt x="21" y="46"/>
                  </a:cubicBezTo>
                  <a:cubicBezTo>
                    <a:pt x="21" y="48"/>
                    <a:pt x="24" y="46"/>
                    <a:pt x="27" y="48"/>
                  </a:cubicBezTo>
                  <a:close/>
                  <a:moveTo>
                    <a:pt x="45" y="39"/>
                  </a:moveTo>
                  <a:cubicBezTo>
                    <a:pt x="45" y="38"/>
                    <a:pt x="42" y="40"/>
                    <a:pt x="42" y="41"/>
                  </a:cubicBezTo>
                  <a:cubicBezTo>
                    <a:pt x="43" y="41"/>
                    <a:pt x="42" y="42"/>
                    <a:pt x="43" y="43"/>
                  </a:cubicBezTo>
                  <a:cubicBezTo>
                    <a:pt x="44" y="43"/>
                    <a:pt x="45" y="39"/>
                    <a:pt x="45" y="39"/>
                  </a:cubicBezTo>
                  <a:close/>
                  <a:moveTo>
                    <a:pt x="33" y="25"/>
                  </a:moveTo>
                  <a:cubicBezTo>
                    <a:pt x="34" y="25"/>
                    <a:pt x="32" y="27"/>
                    <a:pt x="33" y="27"/>
                  </a:cubicBezTo>
                  <a:cubicBezTo>
                    <a:pt x="35" y="26"/>
                    <a:pt x="34" y="23"/>
                    <a:pt x="33" y="24"/>
                  </a:cubicBezTo>
                  <a:cubicBezTo>
                    <a:pt x="32" y="24"/>
                    <a:pt x="33" y="24"/>
                    <a:pt x="33" y="25"/>
                  </a:cubicBezTo>
                  <a:close/>
                  <a:moveTo>
                    <a:pt x="36" y="20"/>
                  </a:moveTo>
                  <a:cubicBezTo>
                    <a:pt x="35" y="18"/>
                    <a:pt x="36" y="19"/>
                    <a:pt x="35" y="18"/>
                  </a:cubicBezTo>
                  <a:cubicBezTo>
                    <a:pt x="35" y="18"/>
                    <a:pt x="34" y="18"/>
                    <a:pt x="33" y="19"/>
                  </a:cubicBezTo>
                  <a:cubicBezTo>
                    <a:pt x="32" y="19"/>
                    <a:pt x="33" y="20"/>
                    <a:pt x="35" y="21"/>
                  </a:cubicBezTo>
                  <a:cubicBezTo>
                    <a:pt x="36" y="21"/>
                    <a:pt x="37" y="21"/>
                    <a:pt x="36" y="20"/>
                  </a:cubicBezTo>
                  <a:close/>
                  <a:moveTo>
                    <a:pt x="26" y="9"/>
                  </a:moveTo>
                  <a:cubicBezTo>
                    <a:pt x="27" y="10"/>
                    <a:pt x="27" y="8"/>
                    <a:pt x="27" y="8"/>
                  </a:cubicBezTo>
                  <a:cubicBezTo>
                    <a:pt x="26" y="8"/>
                    <a:pt x="25" y="9"/>
                    <a:pt x="26" y="9"/>
                  </a:cubicBezTo>
                  <a:close/>
                  <a:moveTo>
                    <a:pt x="20" y="23"/>
                  </a:moveTo>
                  <a:cubicBezTo>
                    <a:pt x="22" y="24"/>
                    <a:pt x="21" y="25"/>
                    <a:pt x="22" y="25"/>
                  </a:cubicBezTo>
                  <a:cubicBezTo>
                    <a:pt x="24" y="25"/>
                    <a:pt x="24" y="28"/>
                    <a:pt x="25" y="28"/>
                  </a:cubicBezTo>
                  <a:cubicBezTo>
                    <a:pt x="26" y="29"/>
                    <a:pt x="26" y="27"/>
                    <a:pt x="25" y="27"/>
                  </a:cubicBezTo>
                  <a:cubicBezTo>
                    <a:pt x="24" y="26"/>
                    <a:pt x="24" y="25"/>
                    <a:pt x="24" y="24"/>
                  </a:cubicBezTo>
                  <a:cubicBezTo>
                    <a:pt x="24" y="22"/>
                    <a:pt x="23" y="24"/>
                    <a:pt x="20" y="21"/>
                  </a:cubicBezTo>
                  <a:cubicBezTo>
                    <a:pt x="19" y="20"/>
                    <a:pt x="17" y="21"/>
                    <a:pt x="17" y="22"/>
                  </a:cubicBezTo>
                  <a:cubicBezTo>
                    <a:pt x="18" y="22"/>
                    <a:pt x="19" y="22"/>
                    <a:pt x="20" y="23"/>
                  </a:cubicBezTo>
                  <a:close/>
                  <a:moveTo>
                    <a:pt x="31" y="35"/>
                  </a:moveTo>
                  <a:cubicBezTo>
                    <a:pt x="32" y="36"/>
                    <a:pt x="32" y="33"/>
                    <a:pt x="31" y="34"/>
                  </a:cubicBezTo>
                  <a:cubicBezTo>
                    <a:pt x="30" y="34"/>
                    <a:pt x="30" y="35"/>
                    <a:pt x="31" y="35"/>
                  </a:cubicBezTo>
                  <a:close/>
                  <a:moveTo>
                    <a:pt x="40" y="44"/>
                  </a:moveTo>
                  <a:cubicBezTo>
                    <a:pt x="39" y="43"/>
                    <a:pt x="39" y="46"/>
                    <a:pt x="40" y="46"/>
                  </a:cubicBezTo>
                  <a:cubicBezTo>
                    <a:pt x="40" y="46"/>
                    <a:pt x="40" y="45"/>
                    <a:pt x="40" y="44"/>
                  </a:cubicBezTo>
                  <a:close/>
                  <a:moveTo>
                    <a:pt x="3" y="18"/>
                  </a:moveTo>
                  <a:cubicBezTo>
                    <a:pt x="3" y="18"/>
                    <a:pt x="1" y="16"/>
                    <a:pt x="1" y="16"/>
                  </a:cubicBezTo>
                  <a:cubicBezTo>
                    <a:pt x="2" y="15"/>
                    <a:pt x="1" y="15"/>
                    <a:pt x="0" y="15"/>
                  </a:cubicBezTo>
                  <a:cubicBezTo>
                    <a:pt x="0" y="16"/>
                    <a:pt x="1" y="18"/>
                    <a:pt x="3" y="18"/>
                  </a:cubicBezTo>
                  <a:close/>
                  <a:moveTo>
                    <a:pt x="29" y="15"/>
                  </a:moveTo>
                  <a:cubicBezTo>
                    <a:pt x="30" y="14"/>
                    <a:pt x="30" y="16"/>
                    <a:pt x="30" y="15"/>
                  </a:cubicBezTo>
                  <a:cubicBezTo>
                    <a:pt x="30" y="14"/>
                    <a:pt x="31" y="13"/>
                    <a:pt x="30" y="14"/>
                  </a:cubicBezTo>
                  <a:cubicBezTo>
                    <a:pt x="30" y="14"/>
                    <a:pt x="28" y="13"/>
                    <a:pt x="28" y="14"/>
                  </a:cubicBezTo>
                  <a:cubicBezTo>
                    <a:pt x="28" y="15"/>
                    <a:pt x="29" y="15"/>
                    <a:pt x="29" y="15"/>
                  </a:cubicBezTo>
                  <a:close/>
                  <a:moveTo>
                    <a:pt x="33" y="13"/>
                  </a:moveTo>
                  <a:cubicBezTo>
                    <a:pt x="34" y="12"/>
                    <a:pt x="32" y="11"/>
                    <a:pt x="32" y="13"/>
                  </a:cubicBezTo>
                  <a:cubicBezTo>
                    <a:pt x="32" y="13"/>
                    <a:pt x="33" y="13"/>
                    <a:pt x="33" y="13"/>
                  </a:cubicBezTo>
                  <a:close/>
                  <a:moveTo>
                    <a:pt x="30" y="34"/>
                  </a:moveTo>
                  <a:cubicBezTo>
                    <a:pt x="29" y="33"/>
                    <a:pt x="28" y="34"/>
                    <a:pt x="29" y="35"/>
                  </a:cubicBezTo>
                  <a:cubicBezTo>
                    <a:pt x="29" y="35"/>
                    <a:pt x="30" y="34"/>
                    <a:pt x="30" y="34"/>
                  </a:cubicBezTo>
                  <a:close/>
                  <a:moveTo>
                    <a:pt x="25" y="37"/>
                  </a:moveTo>
                  <a:cubicBezTo>
                    <a:pt x="24" y="37"/>
                    <a:pt x="25" y="38"/>
                    <a:pt x="26" y="37"/>
                  </a:cubicBezTo>
                  <a:cubicBezTo>
                    <a:pt x="26" y="36"/>
                    <a:pt x="26" y="36"/>
                    <a:pt x="25" y="37"/>
                  </a:cubicBezTo>
                  <a:close/>
                  <a:moveTo>
                    <a:pt x="25" y="30"/>
                  </a:moveTo>
                  <a:cubicBezTo>
                    <a:pt x="25" y="30"/>
                    <a:pt x="24" y="31"/>
                    <a:pt x="25" y="31"/>
                  </a:cubicBezTo>
                  <a:cubicBezTo>
                    <a:pt x="25" y="31"/>
                    <a:pt x="25" y="30"/>
                    <a:pt x="25" y="30"/>
                  </a:cubicBezTo>
                  <a:close/>
                  <a:moveTo>
                    <a:pt x="25" y="32"/>
                  </a:moveTo>
                  <a:cubicBezTo>
                    <a:pt x="25" y="31"/>
                    <a:pt x="24" y="33"/>
                    <a:pt x="25" y="33"/>
                  </a:cubicBezTo>
                  <a:cubicBezTo>
                    <a:pt x="26" y="33"/>
                    <a:pt x="26" y="32"/>
                    <a:pt x="25" y="32"/>
                  </a:cubicBezTo>
                  <a:close/>
                  <a:moveTo>
                    <a:pt x="35" y="30"/>
                  </a:moveTo>
                  <a:cubicBezTo>
                    <a:pt x="35" y="30"/>
                    <a:pt x="33" y="30"/>
                    <a:pt x="33" y="31"/>
                  </a:cubicBezTo>
                  <a:cubicBezTo>
                    <a:pt x="33" y="32"/>
                    <a:pt x="35" y="30"/>
                    <a:pt x="35" y="30"/>
                  </a:cubicBezTo>
                  <a:close/>
                  <a:moveTo>
                    <a:pt x="6" y="22"/>
                  </a:moveTo>
                  <a:cubicBezTo>
                    <a:pt x="5" y="22"/>
                    <a:pt x="4" y="24"/>
                    <a:pt x="5" y="24"/>
                  </a:cubicBezTo>
                  <a:cubicBezTo>
                    <a:pt x="6" y="24"/>
                    <a:pt x="6" y="23"/>
                    <a:pt x="6" y="22"/>
                  </a:cubicBezTo>
                  <a:close/>
                  <a:moveTo>
                    <a:pt x="26" y="21"/>
                  </a:moveTo>
                  <a:cubicBezTo>
                    <a:pt x="26" y="21"/>
                    <a:pt x="26" y="22"/>
                    <a:pt x="27" y="22"/>
                  </a:cubicBezTo>
                  <a:cubicBezTo>
                    <a:pt x="27" y="22"/>
                    <a:pt x="26" y="20"/>
                    <a:pt x="26" y="21"/>
                  </a:cubicBezTo>
                  <a:close/>
                  <a:moveTo>
                    <a:pt x="28" y="31"/>
                  </a:moveTo>
                  <a:cubicBezTo>
                    <a:pt x="29" y="32"/>
                    <a:pt x="30" y="31"/>
                    <a:pt x="29" y="30"/>
                  </a:cubicBezTo>
                  <a:cubicBezTo>
                    <a:pt x="28" y="30"/>
                    <a:pt x="27" y="27"/>
                    <a:pt x="27" y="28"/>
                  </a:cubicBezTo>
                  <a:cubicBezTo>
                    <a:pt x="26" y="29"/>
                    <a:pt x="28" y="29"/>
                    <a:pt x="28" y="3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94" name="Google Shape;294;p43"/>
            <p:cNvSpPr/>
            <p:nvPr/>
          </p:nvSpPr>
          <p:spPr>
            <a:xfrm>
              <a:off x="3994657" y="4968342"/>
              <a:ext cx="207998" cy="1228899"/>
            </a:xfrm>
            <a:custGeom>
              <a:rect b="b" l="l" r="r" t="t"/>
              <a:pathLst>
                <a:path extrusionOk="0" h="272" w="46">
                  <a:moveTo>
                    <a:pt x="33" y="0"/>
                  </a:moveTo>
                  <a:cubicBezTo>
                    <a:pt x="34" y="4"/>
                    <a:pt x="35" y="4"/>
                    <a:pt x="35" y="5"/>
                  </a:cubicBezTo>
                  <a:cubicBezTo>
                    <a:pt x="35" y="6"/>
                    <a:pt x="36" y="11"/>
                    <a:pt x="37" y="11"/>
                  </a:cubicBezTo>
                  <a:cubicBezTo>
                    <a:pt x="38" y="13"/>
                    <a:pt x="39" y="13"/>
                    <a:pt x="38" y="14"/>
                  </a:cubicBezTo>
                  <a:cubicBezTo>
                    <a:pt x="36" y="16"/>
                    <a:pt x="39" y="16"/>
                    <a:pt x="38" y="17"/>
                  </a:cubicBezTo>
                  <a:cubicBezTo>
                    <a:pt x="37" y="19"/>
                    <a:pt x="37" y="20"/>
                    <a:pt x="38" y="20"/>
                  </a:cubicBezTo>
                  <a:cubicBezTo>
                    <a:pt x="39" y="21"/>
                    <a:pt x="37" y="23"/>
                    <a:pt x="39" y="23"/>
                  </a:cubicBezTo>
                  <a:cubicBezTo>
                    <a:pt x="40" y="23"/>
                    <a:pt x="41" y="29"/>
                    <a:pt x="41" y="33"/>
                  </a:cubicBezTo>
                  <a:cubicBezTo>
                    <a:pt x="42" y="36"/>
                    <a:pt x="43" y="36"/>
                    <a:pt x="45" y="35"/>
                  </a:cubicBezTo>
                  <a:cubicBezTo>
                    <a:pt x="46" y="36"/>
                    <a:pt x="46" y="37"/>
                    <a:pt x="45" y="38"/>
                  </a:cubicBezTo>
                  <a:cubicBezTo>
                    <a:pt x="45" y="40"/>
                    <a:pt x="45" y="43"/>
                    <a:pt x="43" y="44"/>
                  </a:cubicBezTo>
                  <a:cubicBezTo>
                    <a:pt x="42" y="44"/>
                    <a:pt x="37" y="46"/>
                    <a:pt x="38" y="49"/>
                  </a:cubicBezTo>
                  <a:cubicBezTo>
                    <a:pt x="39" y="50"/>
                    <a:pt x="37" y="58"/>
                    <a:pt x="39" y="61"/>
                  </a:cubicBezTo>
                  <a:cubicBezTo>
                    <a:pt x="41" y="66"/>
                    <a:pt x="37" y="61"/>
                    <a:pt x="36" y="66"/>
                  </a:cubicBezTo>
                  <a:cubicBezTo>
                    <a:pt x="34" y="71"/>
                    <a:pt x="35" y="70"/>
                    <a:pt x="33" y="71"/>
                  </a:cubicBezTo>
                  <a:cubicBezTo>
                    <a:pt x="32" y="72"/>
                    <a:pt x="32" y="76"/>
                    <a:pt x="31" y="77"/>
                  </a:cubicBezTo>
                  <a:cubicBezTo>
                    <a:pt x="29" y="79"/>
                    <a:pt x="32" y="83"/>
                    <a:pt x="31" y="85"/>
                  </a:cubicBezTo>
                  <a:cubicBezTo>
                    <a:pt x="30" y="86"/>
                    <a:pt x="30" y="84"/>
                    <a:pt x="29" y="87"/>
                  </a:cubicBezTo>
                  <a:cubicBezTo>
                    <a:pt x="28" y="90"/>
                    <a:pt x="27" y="93"/>
                    <a:pt x="28" y="94"/>
                  </a:cubicBezTo>
                  <a:cubicBezTo>
                    <a:pt x="29" y="96"/>
                    <a:pt x="29" y="98"/>
                    <a:pt x="30" y="101"/>
                  </a:cubicBezTo>
                  <a:cubicBezTo>
                    <a:pt x="31" y="104"/>
                    <a:pt x="29" y="105"/>
                    <a:pt x="31" y="105"/>
                  </a:cubicBezTo>
                  <a:cubicBezTo>
                    <a:pt x="33" y="105"/>
                    <a:pt x="31" y="107"/>
                    <a:pt x="31" y="110"/>
                  </a:cubicBezTo>
                  <a:cubicBezTo>
                    <a:pt x="32" y="113"/>
                    <a:pt x="29" y="111"/>
                    <a:pt x="29" y="116"/>
                  </a:cubicBezTo>
                  <a:cubicBezTo>
                    <a:pt x="28" y="122"/>
                    <a:pt x="29" y="123"/>
                    <a:pt x="28" y="125"/>
                  </a:cubicBezTo>
                  <a:cubicBezTo>
                    <a:pt x="26" y="128"/>
                    <a:pt x="25" y="126"/>
                    <a:pt x="25" y="128"/>
                  </a:cubicBezTo>
                  <a:cubicBezTo>
                    <a:pt x="24" y="130"/>
                    <a:pt x="25" y="133"/>
                    <a:pt x="24" y="135"/>
                  </a:cubicBezTo>
                  <a:cubicBezTo>
                    <a:pt x="24" y="137"/>
                    <a:pt x="27" y="142"/>
                    <a:pt x="25" y="143"/>
                  </a:cubicBezTo>
                  <a:cubicBezTo>
                    <a:pt x="21" y="146"/>
                    <a:pt x="24" y="148"/>
                    <a:pt x="22" y="149"/>
                  </a:cubicBezTo>
                  <a:cubicBezTo>
                    <a:pt x="20" y="151"/>
                    <a:pt x="23" y="154"/>
                    <a:pt x="21" y="156"/>
                  </a:cubicBezTo>
                  <a:cubicBezTo>
                    <a:pt x="19" y="158"/>
                    <a:pt x="21" y="157"/>
                    <a:pt x="21" y="161"/>
                  </a:cubicBezTo>
                  <a:cubicBezTo>
                    <a:pt x="20" y="165"/>
                    <a:pt x="22" y="166"/>
                    <a:pt x="21" y="167"/>
                  </a:cubicBezTo>
                  <a:cubicBezTo>
                    <a:pt x="21" y="169"/>
                    <a:pt x="20" y="166"/>
                    <a:pt x="19" y="170"/>
                  </a:cubicBezTo>
                  <a:cubicBezTo>
                    <a:pt x="19" y="174"/>
                    <a:pt x="21" y="174"/>
                    <a:pt x="21" y="175"/>
                  </a:cubicBezTo>
                  <a:cubicBezTo>
                    <a:pt x="22" y="176"/>
                    <a:pt x="20" y="179"/>
                    <a:pt x="22" y="180"/>
                  </a:cubicBezTo>
                  <a:cubicBezTo>
                    <a:pt x="23" y="181"/>
                    <a:pt x="19" y="185"/>
                    <a:pt x="22" y="184"/>
                  </a:cubicBezTo>
                  <a:cubicBezTo>
                    <a:pt x="26" y="183"/>
                    <a:pt x="25" y="187"/>
                    <a:pt x="22" y="187"/>
                  </a:cubicBezTo>
                  <a:cubicBezTo>
                    <a:pt x="19" y="186"/>
                    <a:pt x="19" y="187"/>
                    <a:pt x="21" y="188"/>
                  </a:cubicBezTo>
                  <a:cubicBezTo>
                    <a:pt x="24" y="188"/>
                    <a:pt x="24" y="191"/>
                    <a:pt x="22" y="192"/>
                  </a:cubicBezTo>
                  <a:cubicBezTo>
                    <a:pt x="19" y="193"/>
                    <a:pt x="23" y="195"/>
                    <a:pt x="21" y="196"/>
                  </a:cubicBezTo>
                  <a:cubicBezTo>
                    <a:pt x="20" y="197"/>
                    <a:pt x="23" y="200"/>
                    <a:pt x="21" y="201"/>
                  </a:cubicBezTo>
                  <a:cubicBezTo>
                    <a:pt x="18" y="203"/>
                    <a:pt x="23" y="203"/>
                    <a:pt x="20" y="205"/>
                  </a:cubicBezTo>
                  <a:cubicBezTo>
                    <a:pt x="17" y="208"/>
                    <a:pt x="19" y="208"/>
                    <a:pt x="18" y="209"/>
                  </a:cubicBezTo>
                  <a:cubicBezTo>
                    <a:pt x="16" y="211"/>
                    <a:pt x="20" y="212"/>
                    <a:pt x="18" y="214"/>
                  </a:cubicBezTo>
                  <a:cubicBezTo>
                    <a:pt x="16" y="215"/>
                    <a:pt x="15" y="221"/>
                    <a:pt x="13" y="221"/>
                  </a:cubicBezTo>
                  <a:cubicBezTo>
                    <a:pt x="11" y="220"/>
                    <a:pt x="13" y="223"/>
                    <a:pt x="12" y="225"/>
                  </a:cubicBezTo>
                  <a:cubicBezTo>
                    <a:pt x="11" y="228"/>
                    <a:pt x="13" y="226"/>
                    <a:pt x="14" y="230"/>
                  </a:cubicBezTo>
                  <a:cubicBezTo>
                    <a:pt x="14" y="233"/>
                    <a:pt x="15" y="230"/>
                    <a:pt x="17" y="230"/>
                  </a:cubicBezTo>
                  <a:cubicBezTo>
                    <a:pt x="19" y="230"/>
                    <a:pt x="17" y="238"/>
                    <a:pt x="19" y="239"/>
                  </a:cubicBezTo>
                  <a:cubicBezTo>
                    <a:pt x="21" y="240"/>
                    <a:pt x="19" y="241"/>
                    <a:pt x="22" y="241"/>
                  </a:cubicBezTo>
                  <a:cubicBezTo>
                    <a:pt x="25" y="241"/>
                    <a:pt x="30" y="241"/>
                    <a:pt x="30" y="241"/>
                  </a:cubicBezTo>
                  <a:cubicBezTo>
                    <a:pt x="33" y="243"/>
                    <a:pt x="38" y="242"/>
                    <a:pt x="39" y="244"/>
                  </a:cubicBezTo>
                  <a:cubicBezTo>
                    <a:pt x="38" y="244"/>
                    <a:pt x="37" y="244"/>
                    <a:pt x="36" y="243"/>
                  </a:cubicBezTo>
                  <a:cubicBezTo>
                    <a:pt x="34" y="243"/>
                    <a:pt x="34" y="243"/>
                    <a:pt x="33" y="245"/>
                  </a:cubicBezTo>
                  <a:cubicBezTo>
                    <a:pt x="31" y="246"/>
                    <a:pt x="32" y="244"/>
                    <a:pt x="30" y="246"/>
                  </a:cubicBezTo>
                  <a:cubicBezTo>
                    <a:pt x="28" y="247"/>
                    <a:pt x="27" y="246"/>
                    <a:pt x="26" y="248"/>
                  </a:cubicBezTo>
                  <a:cubicBezTo>
                    <a:pt x="26" y="251"/>
                    <a:pt x="26" y="249"/>
                    <a:pt x="25" y="253"/>
                  </a:cubicBezTo>
                  <a:cubicBezTo>
                    <a:pt x="25" y="256"/>
                    <a:pt x="26" y="256"/>
                    <a:pt x="24" y="256"/>
                  </a:cubicBezTo>
                  <a:cubicBezTo>
                    <a:pt x="22" y="256"/>
                    <a:pt x="21" y="255"/>
                    <a:pt x="21" y="255"/>
                  </a:cubicBezTo>
                  <a:cubicBezTo>
                    <a:pt x="20" y="255"/>
                    <a:pt x="18" y="253"/>
                    <a:pt x="18" y="252"/>
                  </a:cubicBezTo>
                  <a:cubicBezTo>
                    <a:pt x="18" y="251"/>
                    <a:pt x="19" y="251"/>
                    <a:pt x="20" y="251"/>
                  </a:cubicBezTo>
                  <a:cubicBezTo>
                    <a:pt x="20" y="252"/>
                    <a:pt x="20" y="251"/>
                    <a:pt x="21" y="251"/>
                  </a:cubicBezTo>
                  <a:cubicBezTo>
                    <a:pt x="22" y="252"/>
                    <a:pt x="21" y="251"/>
                    <a:pt x="22" y="250"/>
                  </a:cubicBezTo>
                  <a:cubicBezTo>
                    <a:pt x="24" y="250"/>
                    <a:pt x="25" y="248"/>
                    <a:pt x="24" y="248"/>
                  </a:cubicBezTo>
                  <a:cubicBezTo>
                    <a:pt x="23" y="247"/>
                    <a:pt x="23" y="248"/>
                    <a:pt x="21" y="249"/>
                  </a:cubicBezTo>
                  <a:cubicBezTo>
                    <a:pt x="20" y="249"/>
                    <a:pt x="21" y="250"/>
                    <a:pt x="19" y="250"/>
                  </a:cubicBezTo>
                  <a:cubicBezTo>
                    <a:pt x="16" y="249"/>
                    <a:pt x="20" y="250"/>
                    <a:pt x="19" y="251"/>
                  </a:cubicBezTo>
                  <a:cubicBezTo>
                    <a:pt x="18" y="251"/>
                    <a:pt x="17" y="251"/>
                    <a:pt x="17" y="253"/>
                  </a:cubicBezTo>
                  <a:cubicBezTo>
                    <a:pt x="18" y="254"/>
                    <a:pt x="17" y="253"/>
                    <a:pt x="16" y="252"/>
                  </a:cubicBezTo>
                  <a:cubicBezTo>
                    <a:pt x="14" y="252"/>
                    <a:pt x="13" y="250"/>
                    <a:pt x="14" y="250"/>
                  </a:cubicBezTo>
                  <a:cubicBezTo>
                    <a:pt x="15" y="250"/>
                    <a:pt x="16" y="251"/>
                    <a:pt x="16" y="250"/>
                  </a:cubicBezTo>
                  <a:cubicBezTo>
                    <a:pt x="15" y="250"/>
                    <a:pt x="16" y="250"/>
                    <a:pt x="15" y="249"/>
                  </a:cubicBezTo>
                  <a:cubicBezTo>
                    <a:pt x="15" y="248"/>
                    <a:pt x="16" y="247"/>
                    <a:pt x="17" y="248"/>
                  </a:cubicBezTo>
                  <a:cubicBezTo>
                    <a:pt x="18" y="249"/>
                    <a:pt x="18" y="246"/>
                    <a:pt x="20" y="246"/>
                  </a:cubicBezTo>
                  <a:cubicBezTo>
                    <a:pt x="21" y="247"/>
                    <a:pt x="22" y="247"/>
                    <a:pt x="23" y="246"/>
                  </a:cubicBezTo>
                  <a:cubicBezTo>
                    <a:pt x="23" y="246"/>
                    <a:pt x="19" y="245"/>
                    <a:pt x="18" y="246"/>
                  </a:cubicBezTo>
                  <a:cubicBezTo>
                    <a:pt x="17" y="247"/>
                    <a:pt x="18" y="245"/>
                    <a:pt x="16" y="245"/>
                  </a:cubicBezTo>
                  <a:cubicBezTo>
                    <a:pt x="15" y="246"/>
                    <a:pt x="16" y="246"/>
                    <a:pt x="16" y="246"/>
                  </a:cubicBezTo>
                  <a:cubicBezTo>
                    <a:pt x="17" y="247"/>
                    <a:pt x="15" y="247"/>
                    <a:pt x="15" y="248"/>
                  </a:cubicBezTo>
                  <a:cubicBezTo>
                    <a:pt x="15" y="249"/>
                    <a:pt x="15" y="250"/>
                    <a:pt x="13" y="250"/>
                  </a:cubicBezTo>
                  <a:cubicBezTo>
                    <a:pt x="11" y="249"/>
                    <a:pt x="14" y="249"/>
                    <a:pt x="13" y="248"/>
                  </a:cubicBezTo>
                  <a:cubicBezTo>
                    <a:pt x="13" y="248"/>
                    <a:pt x="12" y="247"/>
                    <a:pt x="13" y="248"/>
                  </a:cubicBezTo>
                  <a:cubicBezTo>
                    <a:pt x="14" y="248"/>
                    <a:pt x="13" y="245"/>
                    <a:pt x="12" y="247"/>
                  </a:cubicBezTo>
                  <a:cubicBezTo>
                    <a:pt x="11" y="248"/>
                    <a:pt x="11" y="247"/>
                    <a:pt x="12" y="245"/>
                  </a:cubicBezTo>
                  <a:cubicBezTo>
                    <a:pt x="13" y="244"/>
                    <a:pt x="11" y="245"/>
                    <a:pt x="12" y="244"/>
                  </a:cubicBezTo>
                  <a:cubicBezTo>
                    <a:pt x="12" y="242"/>
                    <a:pt x="10" y="241"/>
                    <a:pt x="11" y="242"/>
                  </a:cubicBezTo>
                  <a:cubicBezTo>
                    <a:pt x="12" y="242"/>
                    <a:pt x="13" y="244"/>
                    <a:pt x="14" y="243"/>
                  </a:cubicBezTo>
                  <a:cubicBezTo>
                    <a:pt x="14" y="242"/>
                    <a:pt x="15" y="242"/>
                    <a:pt x="15" y="242"/>
                  </a:cubicBezTo>
                  <a:cubicBezTo>
                    <a:pt x="15" y="243"/>
                    <a:pt x="15" y="243"/>
                    <a:pt x="15" y="241"/>
                  </a:cubicBezTo>
                  <a:cubicBezTo>
                    <a:pt x="16" y="240"/>
                    <a:pt x="18" y="243"/>
                    <a:pt x="17" y="242"/>
                  </a:cubicBezTo>
                  <a:cubicBezTo>
                    <a:pt x="16" y="241"/>
                    <a:pt x="17" y="241"/>
                    <a:pt x="18" y="240"/>
                  </a:cubicBezTo>
                  <a:cubicBezTo>
                    <a:pt x="18" y="238"/>
                    <a:pt x="17" y="238"/>
                    <a:pt x="15" y="237"/>
                  </a:cubicBezTo>
                  <a:cubicBezTo>
                    <a:pt x="13" y="236"/>
                    <a:pt x="13" y="237"/>
                    <a:pt x="15" y="238"/>
                  </a:cubicBezTo>
                  <a:cubicBezTo>
                    <a:pt x="17" y="239"/>
                    <a:pt x="18" y="240"/>
                    <a:pt x="16" y="240"/>
                  </a:cubicBezTo>
                  <a:cubicBezTo>
                    <a:pt x="14" y="239"/>
                    <a:pt x="15" y="240"/>
                    <a:pt x="15" y="240"/>
                  </a:cubicBezTo>
                  <a:cubicBezTo>
                    <a:pt x="14" y="240"/>
                    <a:pt x="14" y="241"/>
                    <a:pt x="14" y="242"/>
                  </a:cubicBezTo>
                  <a:cubicBezTo>
                    <a:pt x="13" y="243"/>
                    <a:pt x="11" y="240"/>
                    <a:pt x="12" y="240"/>
                  </a:cubicBezTo>
                  <a:cubicBezTo>
                    <a:pt x="13" y="241"/>
                    <a:pt x="12" y="241"/>
                    <a:pt x="12" y="239"/>
                  </a:cubicBezTo>
                  <a:cubicBezTo>
                    <a:pt x="12" y="238"/>
                    <a:pt x="11" y="240"/>
                    <a:pt x="10" y="239"/>
                  </a:cubicBezTo>
                  <a:cubicBezTo>
                    <a:pt x="10" y="238"/>
                    <a:pt x="11" y="238"/>
                    <a:pt x="10" y="237"/>
                  </a:cubicBezTo>
                  <a:cubicBezTo>
                    <a:pt x="10" y="236"/>
                    <a:pt x="10" y="236"/>
                    <a:pt x="11" y="237"/>
                  </a:cubicBezTo>
                  <a:cubicBezTo>
                    <a:pt x="11" y="238"/>
                    <a:pt x="12" y="238"/>
                    <a:pt x="11" y="236"/>
                  </a:cubicBezTo>
                  <a:cubicBezTo>
                    <a:pt x="11" y="235"/>
                    <a:pt x="11" y="235"/>
                    <a:pt x="10" y="235"/>
                  </a:cubicBezTo>
                  <a:cubicBezTo>
                    <a:pt x="9" y="235"/>
                    <a:pt x="9" y="236"/>
                    <a:pt x="9" y="234"/>
                  </a:cubicBezTo>
                  <a:cubicBezTo>
                    <a:pt x="9" y="233"/>
                    <a:pt x="9" y="234"/>
                    <a:pt x="9" y="233"/>
                  </a:cubicBezTo>
                  <a:cubicBezTo>
                    <a:pt x="8" y="233"/>
                    <a:pt x="9" y="232"/>
                    <a:pt x="10" y="233"/>
                  </a:cubicBezTo>
                  <a:cubicBezTo>
                    <a:pt x="10" y="233"/>
                    <a:pt x="11" y="232"/>
                    <a:pt x="11" y="231"/>
                  </a:cubicBezTo>
                  <a:cubicBezTo>
                    <a:pt x="12" y="229"/>
                    <a:pt x="11" y="229"/>
                    <a:pt x="11" y="230"/>
                  </a:cubicBezTo>
                  <a:cubicBezTo>
                    <a:pt x="10" y="232"/>
                    <a:pt x="10" y="232"/>
                    <a:pt x="9" y="231"/>
                  </a:cubicBezTo>
                  <a:cubicBezTo>
                    <a:pt x="8" y="230"/>
                    <a:pt x="8" y="230"/>
                    <a:pt x="9" y="230"/>
                  </a:cubicBezTo>
                  <a:cubicBezTo>
                    <a:pt x="10" y="230"/>
                    <a:pt x="10" y="230"/>
                    <a:pt x="9" y="229"/>
                  </a:cubicBezTo>
                  <a:cubicBezTo>
                    <a:pt x="8" y="229"/>
                    <a:pt x="9" y="229"/>
                    <a:pt x="8" y="229"/>
                  </a:cubicBezTo>
                  <a:cubicBezTo>
                    <a:pt x="7" y="228"/>
                    <a:pt x="7" y="228"/>
                    <a:pt x="6" y="227"/>
                  </a:cubicBezTo>
                  <a:cubicBezTo>
                    <a:pt x="5" y="227"/>
                    <a:pt x="7" y="226"/>
                    <a:pt x="8" y="227"/>
                  </a:cubicBezTo>
                  <a:cubicBezTo>
                    <a:pt x="9" y="228"/>
                    <a:pt x="10" y="228"/>
                    <a:pt x="9" y="227"/>
                  </a:cubicBezTo>
                  <a:cubicBezTo>
                    <a:pt x="8" y="226"/>
                    <a:pt x="7" y="225"/>
                    <a:pt x="9" y="226"/>
                  </a:cubicBezTo>
                  <a:cubicBezTo>
                    <a:pt x="11" y="226"/>
                    <a:pt x="10" y="226"/>
                    <a:pt x="8" y="225"/>
                  </a:cubicBezTo>
                  <a:cubicBezTo>
                    <a:pt x="7" y="224"/>
                    <a:pt x="9" y="224"/>
                    <a:pt x="8" y="223"/>
                  </a:cubicBezTo>
                  <a:cubicBezTo>
                    <a:pt x="8" y="223"/>
                    <a:pt x="9" y="222"/>
                    <a:pt x="10" y="223"/>
                  </a:cubicBezTo>
                  <a:cubicBezTo>
                    <a:pt x="11" y="224"/>
                    <a:pt x="10" y="222"/>
                    <a:pt x="9" y="221"/>
                  </a:cubicBezTo>
                  <a:cubicBezTo>
                    <a:pt x="9" y="220"/>
                    <a:pt x="10" y="219"/>
                    <a:pt x="9" y="219"/>
                  </a:cubicBezTo>
                  <a:cubicBezTo>
                    <a:pt x="8" y="220"/>
                    <a:pt x="9" y="222"/>
                    <a:pt x="8" y="222"/>
                  </a:cubicBezTo>
                  <a:cubicBezTo>
                    <a:pt x="7" y="222"/>
                    <a:pt x="8" y="220"/>
                    <a:pt x="7" y="218"/>
                  </a:cubicBezTo>
                  <a:cubicBezTo>
                    <a:pt x="7" y="216"/>
                    <a:pt x="8" y="216"/>
                    <a:pt x="8" y="215"/>
                  </a:cubicBezTo>
                  <a:cubicBezTo>
                    <a:pt x="8" y="213"/>
                    <a:pt x="10" y="215"/>
                    <a:pt x="10" y="215"/>
                  </a:cubicBezTo>
                  <a:cubicBezTo>
                    <a:pt x="9" y="214"/>
                    <a:pt x="10" y="214"/>
                    <a:pt x="9" y="214"/>
                  </a:cubicBezTo>
                  <a:cubicBezTo>
                    <a:pt x="9" y="213"/>
                    <a:pt x="8" y="213"/>
                    <a:pt x="7" y="212"/>
                  </a:cubicBezTo>
                  <a:cubicBezTo>
                    <a:pt x="7" y="211"/>
                    <a:pt x="7" y="212"/>
                    <a:pt x="6" y="211"/>
                  </a:cubicBezTo>
                  <a:cubicBezTo>
                    <a:pt x="6" y="210"/>
                    <a:pt x="7" y="211"/>
                    <a:pt x="9" y="211"/>
                  </a:cubicBezTo>
                  <a:cubicBezTo>
                    <a:pt x="10" y="211"/>
                    <a:pt x="11" y="211"/>
                    <a:pt x="12" y="212"/>
                  </a:cubicBezTo>
                  <a:cubicBezTo>
                    <a:pt x="14" y="213"/>
                    <a:pt x="11" y="210"/>
                    <a:pt x="12" y="210"/>
                  </a:cubicBezTo>
                  <a:cubicBezTo>
                    <a:pt x="13" y="210"/>
                    <a:pt x="11" y="208"/>
                    <a:pt x="11" y="209"/>
                  </a:cubicBezTo>
                  <a:cubicBezTo>
                    <a:pt x="11" y="210"/>
                    <a:pt x="10" y="208"/>
                    <a:pt x="8" y="209"/>
                  </a:cubicBezTo>
                  <a:cubicBezTo>
                    <a:pt x="6" y="209"/>
                    <a:pt x="6" y="209"/>
                    <a:pt x="6" y="208"/>
                  </a:cubicBezTo>
                  <a:cubicBezTo>
                    <a:pt x="7" y="207"/>
                    <a:pt x="7" y="208"/>
                    <a:pt x="8" y="208"/>
                  </a:cubicBezTo>
                  <a:cubicBezTo>
                    <a:pt x="9" y="208"/>
                    <a:pt x="6" y="207"/>
                    <a:pt x="7" y="206"/>
                  </a:cubicBezTo>
                  <a:cubicBezTo>
                    <a:pt x="8" y="204"/>
                    <a:pt x="10" y="205"/>
                    <a:pt x="10" y="204"/>
                  </a:cubicBezTo>
                  <a:cubicBezTo>
                    <a:pt x="10" y="202"/>
                    <a:pt x="9" y="203"/>
                    <a:pt x="9" y="202"/>
                  </a:cubicBezTo>
                  <a:cubicBezTo>
                    <a:pt x="8" y="201"/>
                    <a:pt x="7" y="201"/>
                    <a:pt x="7" y="202"/>
                  </a:cubicBezTo>
                  <a:cubicBezTo>
                    <a:pt x="7" y="203"/>
                    <a:pt x="5" y="202"/>
                    <a:pt x="4" y="201"/>
                  </a:cubicBezTo>
                  <a:cubicBezTo>
                    <a:pt x="4" y="199"/>
                    <a:pt x="2" y="200"/>
                    <a:pt x="2" y="201"/>
                  </a:cubicBezTo>
                  <a:cubicBezTo>
                    <a:pt x="2" y="203"/>
                    <a:pt x="2" y="203"/>
                    <a:pt x="1" y="202"/>
                  </a:cubicBezTo>
                  <a:cubicBezTo>
                    <a:pt x="0" y="200"/>
                    <a:pt x="2" y="199"/>
                    <a:pt x="4" y="197"/>
                  </a:cubicBezTo>
                  <a:cubicBezTo>
                    <a:pt x="7" y="196"/>
                    <a:pt x="5" y="194"/>
                    <a:pt x="7" y="195"/>
                  </a:cubicBezTo>
                  <a:cubicBezTo>
                    <a:pt x="8" y="195"/>
                    <a:pt x="6" y="194"/>
                    <a:pt x="8" y="194"/>
                  </a:cubicBezTo>
                  <a:cubicBezTo>
                    <a:pt x="10" y="194"/>
                    <a:pt x="8" y="196"/>
                    <a:pt x="10" y="197"/>
                  </a:cubicBezTo>
                  <a:cubicBezTo>
                    <a:pt x="12" y="198"/>
                    <a:pt x="9" y="201"/>
                    <a:pt x="11" y="200"/>
                  </a:cubicBezTo>
                  <a:cubicBezTo>
                    <a:pt x="12" y="199"/>
                    <a:pt x="11" y="199"/>
                    <a:pt x="12" y="196"/>
                  </a:cubicBezTo>
                  <a:cubicBezTo>
                    <a:pt x="12" y="193"/>
                    <a:pt x="12" y="194"/>
                    <a:pt x="12" y="192"/>
                  </a:cubicBezTo>
                  <a:cubicBezTo>
                    <a:pt x="12" y="191"/>
                    <a:pt x="14" y="191"/>
                    <a:pt x="13" y="190"/>
                  </a:cubicBezTo>
                  <a:cubicBezTo>
                    <a:pt x="13" y="189"/>
                    <a:pt x="12" y="189"/>
                    <a:pt x="14" y="188"/>
                  </a:cubicBezTo>
                  <a:cubicBezTo>
                    <a:pt x="15" y="188"/>
                    <a:pt x="16" y="187"/>
                    <a:pt x="16" y="186"/>
                  </a:cubicBezTo>
                  <a:cubicBezTo>
                    <a:pt x="17" y="185"/>
                    <a:pt x="17" y="183"/>
                    <a:pt x="15" y="183"/>
                  </a:cubicBezTo>
                  <a:cubicBezTo>
                    <a:pt x="14" y="183"/>
                    <a:pt x="13" y="182"/>
                    <a:pt x="14" y="182"/>
                  </a:cubicBezTo>
                  <a:cubicBezTo>
                    <a:pt x="15" y="181"/>
                    <a:pt x="15" y="179"/>
                    <a:pt x="14" y="177"/>
                  </a:cubicBezTo>
                  <a:cubicBezTo>
                    <a:pt x="14" y="175"/>
                    <a:pt x="17" y="175"/>
                    <a:pt x="16" y="172"/>
                  </a:cubicBezTo>
                  <a:cubicBezTo>
                    <a:pt x="15" y="170"/>
                    <a:pt x="16" y="171"/>
                    <a:pt x="16" y="169"/>
                  </a:cubicBezTo>
                  <a:cubicBezTo>
                    <a:pt x="16" y="168"/>
                    <a:pt x="16" y="168"/>
                    <a:pt x="17" y="169"/>
                  </a:cubicBezTo>
                  <a:cubicBezTo>
                    <a:pt x="18" y="170"/>
                    <a:pt x="19" y="167"/>
                    <a:pt x="16" y="167"/>
                  </a:cubicBezTo>
                  <a:cubicBezTo>
                    <a:pt x="14" y="166"/>
                    <a:pt x="18" y="165"/>
                    <a:pt x="17" y="164"/>
                  </a:cubicBezTo>
                  <a:cubicBezTo>
                    <a:pt x="15" y="164"/>
                    <a:pt x="15" y="161"/>
                    <a:pt x="14" y="164"/>
                  </a:cubicBezTo>
                  <a:cubicBezTo>
                    <a:pt x="14" y="165"/>
                    <a:pt x="12" y="166"/>
                    <a:pt x="10" y="162"/>
                  </a:cubicBezTo>
                  <a:cubicBezTo>
                    <a:pt x="9" y="159"/>
                    <a:pt x="10" y="159"/>
                    <a:pt x="11" y="153"/>
                  </a:cubicBezTo>
                  <a:cubicBezTo>
                    <a:pt x="11" y="149"/>
                    <a:pt x="12" y="154"/>
                    <a:pt x="13" y="148"/>
                  </a:cubicBezTo>
                  <a:cubicBezTo>
                    <a:pt x="14" y="143"/>
                    <a:pt x="12" y="144"/>
                    <a:pt x="12" y="140"/>
                  </a:cubicBezTo>
                  <a:cubicBezTo>
                    <a:pt x="13" y="135"/>
                    <a:pt x="11" y="138"/>
                    <a:pt x="11" y="133"/>
                  </a:cubicBezTo>
                  <a:cubicBezTo>
                    <a:pt x="12" y="130"/>
                    <a:pt x="14" y="135"/>
                    <a:pt x="14" y="130"/>
                  </a:cubicBezTo>
                  <a:cubicBezTo>
                    <a:pt x="14" y="126"/>
                    <a:pt x="15" y="132"/>
                    <a:pt x="15" y="126"/>
                  </a:cubicBezTo>
                  <a:cubicBezTo>
                    <a:pt x="16" y="122"/>
                    <a:pt x="17" y="125"/>
                    <a:pt x="17" y="122"/>
                  </a:cubicBezTo>
                  <a:cubicBezTo>
                    <a:pt x="17" y="120"/>
                    <a:pt x="20" y="118"/>
                    <a:pt x="20" y="112"/>
                  </a:cubicBezTo>
                  <a:cubicBezTo>
                    <a:pt x="20" y="107"/>
                    <a:pt x="23" y="110"/>
                    <a:pt x="22" y="106"/>
                  </a:cubicBezTo>
                  <a:cubicBezTo>
                    <a:pt x="21" y="103"/>
                    <a:pt x="24" y="101"/>
                    <a:pt x="23" y="99"/>
                  </a:cubicBezTo>
                  <a:cubicBezTo>
                    <a:pt x="22" y="97"/>
                    <a:pt x="23" y="96"/>
                    <a:pt x="22" y="91"/>
                  </a:cubicBezTo>
                  <a:cubicBezTo>
                    <a:pt x="21" y="86"/>
                    <a:pt x="22" y="85"/>
                    <a:pt x="23" y="84"/>
                  </a:cubicBezTo>
                  <a:cubicBezTo>
                    <a:pt x="24" y="83"/>
                    <a:pt x="24" y="80"/>
                    <a:pt x="23" y="77"/>
                  </a:cubicBezTo>
                  <a:cubicBezTo>
                    <a:pt x="21" y="74"/>
                    <a:pt x="24" y="75"/>
                    <a:pt x="25" y="71"/>
                  </a:cubicBezTo>
                  <a:cubicBezTo>
                    <a:pt x="25" y="66"/>
                    <a:pt x="26" y="68"/>
                    <a:pt x="26" y="65"/>
                  </a:cubicBezTo>
                  <a:cubicBezTo>
                    <a:pt x="25" y="63"/>
                    <a:pt x="28" y="58"/>
                    <a:pt x="27" y="56"/>
                  </a:cubicBezTo>
                  <a:cubicBezTo>
                    <a:pt x="26" y="54"/>
                    <a:pt x="29" y="53"/>
                    <a:pt x="28" y="49"/>
                  </a:cubicBezTo>
                  <a:cubicBezTo>
                    <a:pt x="26" y="44"/>
                    <a:pt x="29" y="40"/>
                    <a:pt x="28" y="40"/>
                  </a:cubicBezTo>
                  <a:cubicBezTo>
                    <a:pt x="26" y="39"/>
                    <a:pt x="28" y="37"/>
                    <a:pt x="28" y="37"/>
                  </a:cubicBezTo>
                  <a:cubicBezTo>
                    <a:pt x="29" y="37"/>
                    <a:pt x="29" y="36"/>
                    <a:pt x="30" y="30"/>
                  </a:cubicBezTo>
                  <a:cubicBezTo>
                    <a:pt x="31" y="24"/>
                    <a:pt x="29" y="23"/>
                    <a:pt x="30" y="19"/>
                  </a:cubicBezTo>
                  <a:cubicBezTo>
                    <a:pt x="30" y="15"/>
                    <a:pt x="29" y="15"/>
                    <a:pt x="29" y="12"/>
                  </a:cubicBezTo>
                  <a:cubicBezTo>
                    <a:pt x="29" y="10"/>
                    <a:pt x="28" y="13"/>
                    <a:pt x="28" y="6"/>
                  </a:cubicBezTo>
                  <a:cubicBezTo>
                    <a:pt x="34" y="4"/>
                    <a:pt x="30" y="2"/>
                    <a:pt x="31" y="2"/>
                  </a:cubicBezTo>
                  <a:cubicBezTo>
                    <a:pt x="33" y="2"/>
                    <a:pt x="33" y="0"/>
                    <a:pt x="33" y="0"/>
                  </a:cubicBezTo>
                  <a:close/>
                  <a:moveTo>
                    <a:pt x="38" y="246"/>
                  </a:moveTo>
                  <a:cubicBezTo>
                    <a:pt x="38" y="264"/>
                    <a:pt x="38" y="264"/>
                    <a:pt x="38" y="264"/>
                  </a:cubicBezTo>
                  <a:moveTo>
                    <a:pt x="38" y="264"/>
                  </a:moveTo>
                  <a:cubicBezTo>
                    <a:pt x="38" y="246"/>
                    <a:pt x="38" y="246"/>
                    <a:pt x="38" y="246"/>
                  </a:cubicBezTo>
                  <a:cubicBezTo>
                    <a:pt x="37" y="245"/>
                    <a:pt x="36" y="247"/>
                    <a:pt x="35" y="247"/>
                  </a:cubicBezTo>
                  <a:cubicBezTo>
                    <a:pt x="34" y="247"/>
                    <a:pt x="34" y="245"/>
                    <a:pt x="33" y="245"/>
                  </a:cubicBezTo>
                  <a:cubicBezTo>
                    <a:pt x="32" y="245"/>
                    <a:pt x="32" y="247"/>
                    <a:pt x="31" y="248"/>
                  </a:cubicBezTo>
                  <a:cubicBezTo>
                    <a:pt x="30" y="248"/>
                    <a:pt x="29" y="247"/>
                    <a:pt x="29" y="247"/>
                  </a:cubicBezTo>
                  <a:cubicBezTo>
                    <a:pt x="28" y="247"/>
                    <a:pt x="29" y="247"/>
                    <a:pt x="29" y="248"/>
                  </a:cubicBezTo>
                  <a:cubicBezTo>
                    <a:pt x="29" y="249"/>
                    <a:pt x="30" y="248"/>
                    <a:pt x="30" y="249"/>
                  </a:cubicBezTo>
                  <a:cubicBezTo>
                    <a:pt x="29" y="250"/>
                    <a:pt x="29" y="250"/>
                    <a:pt x="29" y="249"/>
                  </a:cubicBezTo>
                  <a:cubicBezTo>
                    <a:pt x="28" y="248"/>
                    <a:pt x="28" y="250"/>
                    <a:pt x="29" y="252"/>
                  </a:cubicBezTo>
                  <a:cubicBezTo>
                    <a:pt x="29" y="254"/>
                    <a:pt x="33" y="251"/>
                    <a:pt x="34" y="252"/>
                  </a:cubicBezTo>
                  <a:cubicBezTo>
                    <a:pt x="35" y="254"/>
                    <a:pt x="29" y="254"/>
                    <a:pt x="30" y="256"/>
                  </a:cubicBezTo>
                  <a:cubicBezTo>
                    <a:pt x="30" y="259"/>
                    <a:pt x="36" y="260"/>
                    <a:pt x="36" y="261"/>
                  </a:cubicBezTo>
                  <a:cubicBezTo>
                    <a:pt x="32" y="260"/>
                    <a:pt x="33" y="259"/>
                    <a:pt x="33" y="260"/>
                  </a:cubicBezTo>
                  <a:cubicBezTo>
                    <a:pt x="32" y="261"/>
                    <a:pt x="31" y="259"/>
                    <a:pt x="30" y="259"/>
                  </a:cubicBezTo>
                  <a:cubicBezTo>
                    <a:pt x="29" y="260"/>
                    <a:pt x="31" y="261"/>
                    <a:pt x="29" y="260"/>
                  </a:cubicBezTo>
                  <a:cubicBezTo>
                    <a:pt x="27" y="258"/>
                    <a:pt x="25" y="257"/>
                    <a:pt x="26" y="258"/>
                  </a:cubicBezTo>
                  <a:cubicBezTo>
                    <a:pt x="26" y="260"/>
                    <a:pt x="29" y="259"/>
                    <a:pt x="27" y="260"/>
                  </a:cubicBezTo>
                  <a:cubicBezTo>
                    <a:pt x="25" y="260"/>
                    <a:pt x="26" y="261"/>
                    <a:pt x="25" y="261"/>
                  </a:cubicBezTo>
                  <a:cubicBezTo>
                    <a:pt x="23" y="260"/>
                    <a:pt x="23" y="260"/>
                    <a:pt x="23" y="260"/>
                  </a:cubicBezTo>
                  <a:cubicBezTo>
                    <a:pt x="23" y="261"/>
                    <a:pt x="22" y="260"/>
                    <a:pt x="21" y="260"/>
                  </a:cubicBezTo>
                  <a:cubicBezTo>
                    <a:pt x="20" y="260"/>
                    <a:pt x="22" y="261"/>
                    <a:pt x="22" y="261"/>
                  </a:cubicBezTo>
                  <a:cubicBezTo>
                    <a:pt x="21" y="262"/>
                    <a:pt x="20" y="260"/>
                    <a:pt x="20" y="261"/>
                  </a:cubicBezTo>
                  <a:cubicBezTo>
                    <a:pt x="20" y="262"/>
                    <a:pt x="20" y="262"/>
                    <a:pt x="20" y="262"/>
                  </a:cubicBezTo>
                  <a:cubicBezTo>
                    <a:pt x="21" y="263"/>
                    <a:pt x="22" y="262"/>
                    <a:pt x="23" y="262"/>
                  </a:cubicBezTo>
                  <a:cubicBezTo>
                    <a:pt x="23" y="263"/>
                    <a:pt x="23" y="261"/>
                    <a:pt x="24" y="261"/>
                  </a:cubicBezTo>
                  <a:cubicBezTo>
                    <a:pt x="24" y="261"/>
                    <a:pt x="23" y="262"/>
                    <a:pt x="24" y="262"/>
                  </a:cubicBezTo>
                  <a:cubicBezTo>
                    <a:pt x="24" y="263"/>
                    <a:pt x="26" y="261"/>
                    <a:pt x="25" y="262"/>
                  </a:cubicBezTo>
                  <a:cubicBezTo>
                    <a:pt x="25" y="264"/>
                    <a:pt x="25" y="263"/>
                    <a:pt x="26" y="263"/>
                  </a:cubicBezTo>
                  <a:cubicBezTo>
                    <a:pt x="26" y="263"/>
                    <a:pt x="26" y="264"/>
                    <a:pt x="27" y="263"/>
                  </a:cubicBezTo>
                  <a:cubicBezTo>
                    <a:pt x="28" y="263"/>
                    <a:pt x="29" y="264"/>
                    <a:pt x="29" y="264"/>
                  </a:cubicBezTo>
                  <a:cubicBezTo>
                    <a:pt x="30" y="263"/>
                    <a:pt x="30" y="264"/>
                    <a:pt x="31" y="264"/>
                  </a:cubicBezTo>
                  <a:cubicBezTo>
                    <a:pt x="31" y="263"/>
                    <a:pt x="32" y="264"/>
                    <a:pt x="32" y="263"/>
                  </a:cubicBezTo>
                  <a:cubicBezTo>
                    <a:pt x="32" y="262"/>
                    <a:pt x="32" y="264"/>
                    <a:pt x="33" y="264"/>
                  </a:cubicBezTo>
                  <a:cubicBezTo>
                    <a:pt x="36" y="264"/>
                    <a:pt x="37" y="265"/>
                    <a:pt x="37" y="264"/>
                  </a:cubicBezTo>
                  <a:cubicBezTo>
                    <a:pt x="37" y="263"/>
                    <a:pt x="37" y="264"/>
                    <a:pt x="38" y="264"/>
                  </a:cubicBezTo>
                  <a:close/>
                  <a:moveTo>
                    <a:pt x="13" y="187"/>
                  </a:moveTo>
                  <a:cubicBezTo>
                    <a:pt x="13" y="187"/>
                    <a:pt x="12" y="187"/>
                    <a:pt x="13" y="188"/>
                  </a:cubicBezTo>
                  <a:cubicBezTo>
                    <a:pt x="14" y="188"/>
                    <a:pt x="15" y="187"/>
                    <a:pt x="15" y="187"/>
                  </a:cubicBezTo>
                  <a:cubicBezTo>
                    <a:pt x="16" y="186"/>
                    <a:pt x="15" y="186"/>
                    <a:pt x="15" y="186"/>
                  </a:cubicBezTo>
                  <a:cubicBezTo>
                    <a:pt x="16" y="186"/>
                    <a:pt x="17" y="185"/>
                    <a:pt x="15" y="184"/>
                  </a:cubicBezTo>
                  <a:cubicBezTo>
                    <a:pt x="14" y="183"/>
                    <a:pt x="15" y="184"/>
                    <a:pt x="14" y="184"/>
                  </a:cubicBezTo>
                  <a:cubicBezTo>
                    <a:pt x="14" y="184"/>
                    <a:pt x="13" y="184"/>
                    <a:pt x="13" y="185"/>
                  </a:cubicBezTo>
                  <a:cubicBezTo>
                    <a:pt x="14" y="186"/>
                    <a:pt x="13" y="185"/>
                    <a:pt x="12" y="186"/>
                  </a:cubicBezTo>
                  <a:cubicBezTo>
                    <a:pt x="12" y="186"/>
                    <a:pt x="12" y="186"/>
                    <a:pt x="13" y="187"/>
                  </a:cubicBezTo>
                  <a:close/>
                  <a:moveTo>
                    <a:pt x="28" y="258"/>
                  </a:moveTo>
                  <a:cubicBezTo>
                    <a:pt x="27" y="257"/>
                    <a:pt x="27" y="257"/>
                    <a:pt x="28" y="257"/>
                  </a:cubicBezTo>
                  <a:cubicBezTo>
                    <a:pt x="29" y="258"/>
                    <a:pt x="29" y="258"/>
                    <a:pt x="28" y="257"/>
                  </a:cubicBezTo>
                  <a:cubicBezTo>
                    <a:pt x="28" y="256"/>
                    <a:pt x="28" y="255"/>
                    <a:pt x="28" y="254"/>
                  </a:cubicBezTo>
                  <a:cubicBezTo>
                    <a:pt x="28" y="253"/>
                    <a:pt x="27" y="254"/>
                    <a:pt x="27" y="255"/>
                  </a:cubicBezTo>
                  <a:cubicBezTo>
                    <a:pt x="27" y="256"/>
                    <a:pt x="26" y="255"/>
                    <a:pt x="26" y="256"/>
                  </a:cubicBezTo>
                  <a:cubicBezTo>
                    <a:pt x="26" y="257"/>
                    <a:pt x="27" y="258"/>
                    <a:pt x="29" y="259"/>
                  </a:cubicBezTo>
                  <a:cubicBezTo>
                    <a:pt x="30" y="260"/>
                    <a:pt x="29" y="259"/>
                    <a:pt x="28" y="258"/>
                  </a:cubicBezTo>
                  <a:close/>
                  <a:moveTo>
                    <a:pt x="25" y="258"/>
                  </a:moveTo>
                  <a:cubicBezTo>
                    <a:pt x="25" y="257"/>
                    <a:pt x="24" y="258"/>
                    <a:pt x="24" y="257"/>
                  </a:cubicBezTo>
                  <a:cubicBezTo>
                    <a:pt x="23" y="256"/>
                    <a:pt x="22" y="256"/>
                    <a:pt x="22" y="257"/>
                  </a:cubicBezTo>
                  <a:cubicBezTo>
                    <a:pt x="22" y="258"/>
                    <a:pt x="21" y="259"/>
                    <a:pt x="22" y="259"/>
                  </a:cubicBezTo>
                  <a:cubicBezTo>
                    <a:pt x="23" y="259"/>
                    <a:pt x="22" y="258"/>
                    <a:pt x="23" y="259"/>
                  </a:cubicBezTo>
                  <a:cubicBezTo>
                    <a:pt x="24" y="259"/>
                    <a:pt x="23" y="259"/>
                    <a:pt x="24" y="260"/>
                  </a:cubicBezTo>
                  <a:cubicBezTo>
                    <a:pt x="25" y="260"/>
                    <a:pt x="25" y="259"/>
                    <a:pt x="25" y="258"/>
                  </a:cubicBezTo>
                  <a:close/>
                  <a:moveTo>
                    <a:pt x="8" y="170"/>
                  </a:moveTo>
                  <a:cubicBezTo>
                    <a:pt x="8" y="171"/>
                    <a:pt x="9" y="171"/>
                    <a:pt x="8" y="174"/>
                  </a:cubicBezTo>
                  <a:cubicBezTo>
                    <a:pt x="7" y="177"/>
                    <a:pt x="8" y="176"/>
                    <a:pt x="10" y="177"/>
                  </a:cubicBezTo>
                  <a:cubicBezTo>
                    <a:pt x="13" y="177"/>
                    <a:pt x="10" y="175"/>
                    <a:pt x="11" y="175"/>
                  </a:cubicBezTo>
                  <a:cubicBezTo>
                    <a:pt x="13" y="175"/>
                    <a:pt x="11" y="173"/>
                    <a:pt x="12" y="173"/>
                  </a:cubicBezTo>
                  <a:cubicBezTo>
                    <a:pt x="13" y="173"/>
                    <a:pt x="13" y="173"/>
                    <a:pt x="11" y="171"/>
                  </a:cubicBezTo>
                  <a:cubicBezTo>
                    <a:pt x="10" y="170"/>
                    <a:pt x="12" y="171"/>
                    <a:pt x="11" y="170"/>
                  </a:cubicBezTo>
                  <a:cubicBezTo>
                    <a:pt x="11" y="169"/>
                    <a:pt x="11" y="169"/>
                    <a:pt x="12" y="169"/>
                  </a:cubicBezTo>
                  <a:cubicBezTo>
                    <a:pt x="14" y="169"/>
                    <a:pt x="13" y="168"/>
                    <a:pt x="12" y="167"/>
                  </a:cubicBezTo>
                  <a:cubicBezTo>
                    <a:pt x="12" y="166"/>
                    <a:pt x="12" y="165"/>
                    <a:pt x="11" y="166"/>
                  </a:cubicBezTo>
                  <a:cubicBezTo>
                    <a:pt x="9" y="166"/>
                    <a:pt x="11" y="165"/>
                    <a:pt x="10" y="165"/>
                  </a:cubicBezTo>
                  <a:cubicBezTo>
                    <a:pt x="9" y="165"/>
                    <a:pt x="9" y="165"/>
                    <a:pt x="9" y="166"/>
                  </a:cubicBezTo>
                  <a:cubicBezTo>
                    <a:pt x="10" y="168"/>
                    <a:pt x="9" y="168"/>
                    <a:pt x="8" y="170"/>
                  </a:cubicBezTo>
                  <a:close/>
                  <a:moveTo>
                    <a:pt x="13" y="181"/>
                  </a:moveTo>
                  <a:cubicBezTo>
                    <a:pt x="14" y="181"/>
                    <a:pt x="14" y="180"/>
                    <a:pt x="14" y="180"/>
                  </a:cubicBezTo>
                  <a:cubicBezTo>
                    <a:pt x="13" y="180"/>
                    <a:pt x="13" y="181"/>
                    <a:pt x="13" y="181"/>
                  </a:cubicBezTo>
                  <a:close/>
                  <a:moveTo>
                    <a:pt x="10" y="180"/>
                  </a:moveTo>
                  <a:cubicBezTo>
                    <a:pt x="10" y="180"/>
                    <a:pt x="11" y="180"/>
                    <a:pt x="11" y="180"/>
                  </a:cubicBezTo>
                  <a:cubicBezTo>
                    <a:pt x="10" y="179"/>
                    <a:pt x="10" y="180"/>
                    <a:pt x="9" y="180"/>
                  </a:cubicBezTo>
                  <a:cubicBezTo>
                    <a:pt x="9" y="179"/>
                    <a:pt x="8" y="180"/>
                    <a:pt x="9" y="180"/>
                  </a:cubicBezTo>
                  <a:cubicBezTo>
                    <a:pt x="10" y="181"/>
                    <a:pt x="10" y="181"/>
                    <a:pt x="10" y="180"/>
                  </a:cubicBezTo>
                  <a:close/>
                  <a:moveTo>
                    <a:pt x="10" y="190"/>
                  </a:moveTo>
                  <a:cubicBezTo>
                    <a:pt x="10" y="190"/>
                    <a:pt x="10" y="190"/>
                    <a:pt x="11" y="190"/>
                  </a:cubicBezTo>
                  <a:cubicBezTo>
                    <a:pt x="11" y="191"/>
                    <a:pt x="11" y="190"/>
                    <a:pt x="11" y="189"/>
                  </a:cubicBezTo>
                  <a:cubicBezTo>
                    <a:pt x="10" y="188"/>
                    <a:pt x="10" y="189"/>
                    <a:pt x="9" y="189"/>
                  </a:cubicBezTo>
                  <a:cubicBezTo>
                    <a:pt x="8" y="188"/>
                    <a:pt x="8" y="189"/>
                    <a:pt x="9" y="190"/>
                  </a:cubicBezTo>
                  <a:cubicBezTo>
                    <a:pt x="9" y="190"/>
                    <a:pt x="9" y="190"/>
                    <a:pt x="10" y="190"/>
                  </a:cubicBezTo>
                  <a:close/>
                  <a:moveTo>
                    <a:pt x="10" y="188"/>
                  </a:moveTo>
                  <a:cubicBezTo>
                    <a:pt x="10" y="188"/>
                    <a:pt x="10" y="188"/>
                    <a:pt x="9" y="187"/>
                  </a:cubicBezTo>
                  <a:cubicBezTo>
                    <a:pt x="8" y="187"/>
                    <a:pt x="8" y="188"/>
                    <a:pt x="8" y="188"/>
                  </a:cubicBezTo>
                  <a:cubicBezTo>
                    <a:pt x="7" y="189"/>
                    <a:pt x="8" y="188"/>
                    <a:pt x="10" y="188"/>
                  </a:cubicBezTo>
                  <a:close/>
                  <a:moveTo>
                    <a:pt x="9" y="186"/>
                  </a:moveTo>
                  <a:cubicBezTo>
                    <a:pt x="10" y="186"/>
                    <a:pt x="10" y="186"/>
                    <a:pt x="10" y="186"/>
                  </a:cubicBezTo>
                  <a:cubicBezTo>
                    <a:pt x="10" y="185"/>
                    <a:pt x="9" y="185"/>
                    <a:pt x="8" y="186"/>
                  </a:cubicBezTo>
                  <a:cubicBezTo>
                    <a:pt x="7" y="186"/>
                    <a:pt x="8" y="186"/>
                    <a:pt x="8" y="187"/>
                  </a:cubicBezTo>
                  <a:cubicBezTo>
                    <a:pt x="8" y="187"/>
                    <a:pt x="9" y="187"/>
                    <a:pt x="9" y="186"/>
                  </a:cubicBezTo>
                  <a:close/>
                  <a:moveTo>
                    <a:pt x="11" y="186"/>
                  </a:moveTo>
                  <a:cubicBezTo>
                    <a:pt x="12" y="186"/>
                    <a:pt x="12" y="185"/>
                    <a:pt x="11" y="185"/>
                  </a:cubicBezTo>
                  <a:cubicBezTo>
                    <a:pt x="10" y="185"/>
                    <a:pt x="11" y="185"/>
                    <a:pt x="11" y="186"/>
                  </a:cubicBezTo>
                  <a:cubicBezTo>
                    <a:pt x="11" y="186"/>
                    <a:pt x="11" y="186"/>
                    <a:pt x="11" y="186"/>
                  </a:cubicBezTo>
                  <a:close/>
                  <a:moveTo>
                    <a:pt x="12" y="193"/>
                  </a:moveTo>
                  <a:cubicBezTo>
                    <a:pt x="12" y="192"/>
                    <a:pt x="12" y="192"/>
                    <a:pt x="11" y="192"/>
                  </a:cubicBezTo>
                  <a:cubicBezTo>
                    <a:pt x="11" y="192"/>
                    <a:pt x="10" y="193"/>
                    <a:pt x="11" y="194"/>
                  </a:cubicBezTo>
                  <a:cubicBezTo>
                    <a:pt x="11" y="194"/>
                    <a:pt x="12" y="194"/>
                    <a:pt x="12" y="193"/>
                  </a:cubicBezTo>
                  <a:close/>
                  <a:moveTo>
                    <a:pt x="8" y="193"/>
                  </a:moveTo>
                  <a:cubicBezTo>
                    <a:pt x="9" y="193"/>
                    <a:pt x="8" y="192"/>
                    <a:pt x="8" y="192"/>
                  </a:cubicBezTo>
                  <a:cubicBezTo>
                    <a:pt x="7" y="191"/>
                    <a:pt x="7" y="192"/>
                    <a:pt x="7" y="193"/>
                  </a:cubicBezTo>
                  <a:cubicBezTo>
                    <a:pt x="8" y="193"/>
                    <a:pt x="7" y="194"/>
                    <a:pt x="8" y="194"/>
                  </a:cubicBezTo>
                  <a:cubicBezTo>
                    <a:pt x="8" y="194"/>
                    <a:pt x="8" y="193"/>
                    <a:pt x="8" y="193"/>
                  </a:cubicBezTo>
                  <a:close/>
                  <a:moveTo>
                    <a:pt x="10" y="193"/>
                  </a:moveTo>
                  <a:cubicBezTo>
                    <a:pt x="10" y="192"/>
                    <a:pt x="9" y="193"/>
                    <a:pt x="9" y="193"/>
                  </a:cubicBezTo>
                  <a:cubicBezTo>
                    <a:pt x="10" y="194"/>
                    <a:pt x="10" y="193"/>
                    <a:pt x="10" y="193"/>
                  </a:cubicBezTo>
                  <a:close/>
                  <a:moveTo>
                    <a:pt x="11" y="195"/>
                  </a:moveTo>
                  <a:cubicBezTo>
                    <a:pt x="11" y="195"/>
                    <a:pt x="11" y="195"/>
                    <a:pt x="11" y="194"/>
                  </a:cubicBezTo>
                  <a:cubicBezTo>
                    <a:pt x="11" y="194"/>
                    <a:pt x="10" y="194"/>
                    <a:pt x="10" y="195"/>
                  </a:cubicBezTo>
                  <a:cubicBezTo>
                    <a:pt x="10" y="196"/>
                    <a:pt x="10" y="196"/>
                    <a:pt x="11" y="195"/>
                  </a:cubicBezTo>
                  <a:close/>
                  <a:moveTo>
                    <a:pt x="4" y="196"/>
                  </a:moveTo>
                  <a:cubicBezTo>
                    <a:pt x="4" y="196"/>
                    <a:pt x="4" y="196"/>
                    <a:pt x="4" y="196"/>
                  </a:cubicBezTo>
                  <a:cubicBezTo>
                    <a:pt x="4" y="197"/>
                    <a:pt x="5" y="197"/>
                    <a:pt x="5" y="196"/>
                  </a:cubicBezTo>
                  <a:cubicBezTo>
                    <a:pt x="6" y="196"/>
                    <a:pt x="6" y="195"/>
                    <a:pt x="5" y="194"/>
                  </a:cubicBezTo>
                  <a:cubicBezTo>
                    <a:pt x="5" y="194"/>
                    <a:pt x="5" y="194"/>
                    <a:pt x="4" y="195"/>
                  </a:cubicBezTo>
                  <a:cubicBezTo>
                    <a:pt x="4" y="195"/>
                    <a:pt x="4" y="195"/>
                    <a:pt x="4" y="196"/>
                  </a:cubicBezTo>
                  <a:close/>
                  <a:moveTo>
                    <a:pt x="8" y="184"/>
                  </a:moveTo>
                  <a:cubicBezTo>
                    <a:pt x="8" y="184"/>
                    <a:pt x="8" y="184"/>
                    <a:pt x="7" y="184"/>
                  </a:cubicBezTo>
                  <a:cubicBezTo>
                    <a:pt x="7" y="184"/>
                    <a:pt x="7" y="185"/>
                    <a:pt x="7" y="185"/>
                  </a:cubicBezTo>
                  <a:cubicBezTo>
                    <a:pt x="8" y="185"/>
                    <a:pt x="8" y="184"/>
                    <a:pt x="8" y="184"/>
                  </a:cubicBezTo>
                  <a:close/>
                  <a:moveTo>
                    <a:pt x="9" y="185"/>
                  </a:moveTo>
                  <a:cubicBezTo>
                    <a:pt x="10" y="185"/>
                    <a:pt x="10" y="185"/>
                    <a:pt x="10" y="185"/>
                  </a:cubicBezTo>
                  <a:cubicBezTo>
                    <a:pt x="10" y="184"/>
                    <a:pt x="9" y="185"/>
                    <a:pt x="8" y="185"/>
                  </a:cubicBezTo>
                  <a:cubicBezTo>
                    <a:pt x="8" y="185"/>
                    <a:pt x="8" y="185"/>
                    <a:pt x="9" y="185"/>
                  </a:cubicBezTo>
                  <a:close/>
                  <a:moveTo>
                    <a:pt x="10" y="182"/>
                  </a:moveTo>
                  <a:cubicBezTo>
                    <a:pt x="9" y="182"/>
                    <a:pt x="9" y="182"/>
                    <a:pt x="9" y="183"/>
                  </a:cubicBezTo>
                  <a:cubicBezTo>
                    <a:pt x="9" y="184"/>
                    <a:pt x="10" y="183"/>
                    <a:pt x="10" y="182"/>
                  </a:cubicBezTo>
                  <a:close/>
                  <a:moveTo>
                    <a:pt x="11" y="181"/>
                  </a:moveTo>
                  <a:cubicBezTo>
                    <a:pt x="11" y="181"/>
                    <a:pt x="11" y="182"/>
                    <a:pt x="12" y="182"/>
                  </a:cubicBezTo>
                  <a:cubicBezTo>
                    <a:pt x="12" y="182"/>
                    <a:pt x="11" y="180"/>
                    <a:pt x="11" y="181"/>
                  </a:cubicBezTo>
                  <a:close/>
                  <a:moveTo>
                    <a:pt x="6" y="178"/>
                  </a:moveTo>
                  <a:cubicBezTo>
                    <a:pt x="6" y="177"/>
                    <a:pt x="5" y="178"/>
                    <a:pt x="5" y="178"/>
                  </a:cubicBezTo>
                  <a:cubicBezTo>
                    <a:pt x="5" y="179"/>
                    <a:pt x="7" y="178"/>
                    <a:pt x="6" y="178"/>
                  </a:cubicBezTo>
                  <a:close/>
                  <a:moveTo>
                    <a:pt x="6" y="193"/>
                  </a:moveTo>
                  <a:cubicBezTo>
                    <a:pt x="6" y="193"/>
                    <a:pt x="6" y="194"/>
                    <a:pt x="6" y="194"/>
                  </a:cubicBezTo>
                  <a:cubicBezTo>
                    <a:pt x="7" y="194"/>
                    <a:pt x="7" y="193"/>
                    <a:pt x="6" y="193"/>
                  </a:cubicBezTo>
                  <a:close/>
                  <a:moveTo>
                    <a:pt x="10" y="192"/>
                  </a:moveTo>
                  <a:cubicBezTo>
                    <a:pt x="10" y="192"/>
                    <a:pt x="9" y="191"/>
                    <a:pt x="9" y="192"/>
                  </a:cubicBezTo>
                  <a:cubicBezTo>
                    <a:pt x="9" y="192"/>
                    <a:pt x="9" y="192"/>
                    <a:pt x="10" y="192"/>
                  </a:cubicBezTo>
                  <a:cubicBezTo>
                    <a:pt x="10" y="192"/>
                    <a:pt x="11" y="192"/>
                    <a:pt x="10" y="192"/>
                  </a:cubicBezTo>
                  <a:close/>
                  <a:moveTo>
                    <a:pt x="10" y="187"/>
                  </a:moveTo>
                  <a:cubicBezTo>
                    <a:pt x="10" y="187"/>
                    <a:pt x="10" y="188"/>
                    <a:pt x="11" y="188"/>
                  </a:cubicBezTo>
                  <a:cubicBezTo>
                    <a:pt x="11" y="188"/>
                    <a:pt x="11" y="187"/>
                    <a:pt x="10" y="187"/>
                  </a:cubicBezTo>
                  <a:close/>
                  <a:moveTo>
                    <a:pt x="33" y="268"/>
                  </a:moveTo>
                  <a:cubicBezTo>
                    <a:pt x="34" y="268"/>
                    <a:pt x="34" y="269"/>
                    <a:pt x="35" y="269"/>
                  </a:cubicBezTo>
                  <a:cubicBezTo>
                    <a:pt x="36" y="269"/>
                    <a:pt x="35" y="269"/>
                    <a:pt x="34" y="268"/>
                  </a:cubicBezTo>
                  <a:cubicBezTo>
                    <a:pt x="33" y="267"/>
                    <a:pt x="34" y="267"/>
                    <a:pt x="35" y="267"/>
                  </a:cubicBezTo>
                  <a:cubicBezTo>
                    <a:pt x="36" y="267"/>
                    <a:pt x="37" y="267"/>
                    <a:pt x="36" y="267"/>
                  </a:cubicBezTo>
                  <a:cubicBezTo>
                    <a:pt x="36" y="268"/>
                    <a:pt x="36" y="268"/>
                    <a:pt x="36" y="269"/>
                  </a:cubicBezTo>
                  <a:cubicBezTo>
                    <a:pt x="37" y="270"/>
                    <a:pt x="37" y="268"/>
                    <a:pt x="38" y="269"/>
                  </a:cubicBezTo>
                  <a:cubicBezTo>
                    <a:pt x="38" y="270"/>
                    <a:pt x="39" y="269"/>
                    <a:pt x="39" y="270"/>
                  </a:cubicBezTo>
                  <a:cubicBezTo>
                    <a:pt x="40" y="271"/>
                    <a:pt x="40" y="270"/>
                    <a:pt x="40" y="271"/>
                  </a:cubicBezTo>
                  <a:cubicBezTo>
                    <a:pt x="41" y="272"/>
                    <a:pt x="41" y="270"/>
                    <a:pt x="41" y="270"/>
                  </a:cubicBezTo>
                  <a:cubicBezTo>
                    <a:pt x="40" y="269"/>
                    <a:pt x="41" y="269"/>
                    <a:pt x="39" y="268"/>
                  </a:cubicBezTo>
                  <a:cubicBezTo>
                    <a:pt x="37" y="267"/>
                    <a:pt x="40" y="268"/>
                    <a:pt x="39" y="267"/>
                  </a:cubicBezTo>
                  <a:cubicBezTo>
                    <a:pt x="39" y="267"/>
                    <a:pt x="39" y="267"/>
                    <a:pt x="38" y="267"/>
                  </a:cubicBezTo>
                  <a:cubicBezTo>
                    <a:pt x="37" y="266"/>
                    <a:pt x="37" y="266"/>
                    <a:pt x="38" y="266"/>
                  </a:cubicBezTo>
                  <a:cubicBezTo>
                    <a:pt x="39" y="266"/>
                    <a:pt x="39" y="265"/>
                    <a:pt x="39" y="265"/>
                  </a:cubicBezTo>
                  <a:cubicBezTo>
                    <a:pt x="38" y="264"/>
                    <a:pt x="36" y="265"/>
                    <a:pt x="35" y="265"/>
                  </a:cubicBezTo>
                  <a:cubicBezTo>
                    <a:pt x="34" y="265"/>
                    <a:pt x="33" y="265"/>
                    <a:pt x="31" y="266"/>
                  </a:cubicBezTo>
                  <a:cubicBezTo>
                    <a:pt x="30" y="266"/>
                    <a:pt x="31" y="266"/>
                    <a:pt x="32" y="267"/>
                  </a:cubicBezTo>
                  <a:cubicBezTo>
                    <a:pt x="33" y="268"/>
                    <a:pt x="30" y="267"/>
                    <a:pt x="33" y="268"/>
                  </a:cubicBezTo>
                  <a:close/>
                  <a:moveTo>
                    <a:pt x="33" y="265"/>
                  </a:moveTo>
                  <a:cubicBezTo>
                    <a:pt x="35" y="264"/>
                    <a:pt x="34" y="265"/>
                    <a:pt x="33" y="264"/>
                  </a:cubicBezTo>
                  <a:cubicBezTo>
                    <a:pt x="31" y="264"/>
                    <a:pt x="31" y="264"/>
                    <a:pt x="30" y="265"/>
                  </a:cubicBezTo>
                  <a:cubicBezTo>
                    <a:pt x="29" y="265"/>
                    <a:pt x="30" y="265"/>
                    <a:pt x="31" y="265"/>
                  </a:cubicBezTo>
                  <a:cubicBezTo>
                    <a:pt x="31" y="265"/>
                    <a:pt x="31" y="265"/>
                    <a:pt x="33" y="265"/>
                  </a:cubicBezTo>
                  <a:close/>
                  <a:moveTo>
                    <a:pt x="28" y="265"/>
                  </a:moveTo>
                  <a:cubicBezTo>
                    <a:pt x="28" y="265"/>
                    <a:pt x="27" y="265"/>
                    <a:pt x="28" y="265"/>
                  </a:cubicBezTo>
                  <a:cubicBezTo>
                    <a:pt x="30" y="265"/>
                    <a:pt x="29" y="264"/>
                    <a:pt x="28" y="264"/>
                  </a:cubicBezTo>
                  <a:cubicBezTo>
                    <a:pt x="27" y="264"/>
                    <a:pt x="27" y="265"/>
                    <a:pt x="26" y="265"/>
                  </a:cubicBezTo>
                  <a:cubicBezTo>
                    <a:pt x="25" y="265"/>
                    <a:pt x="25" y="265"/>
                    <a:pt x="25" y="265"/>
                  </a:cubicBezTo>
                  <a:cubicBezTo>
                    <a:pt x="25" y="266"/>
                    <a:pt x="26" y="266"/>
                    <a:pt x="27" y="266"/>
                  </a:cubicBezTo>
                  <a:cubicBezTo>
                    <a:pt x="28" y="266"/>
                    <a:pt x="27" y="267"/>
                    <a:pt x="28" y="267"/>
                  </a:cubicBezTo>
                  <a:cubicBezTo>
                    <a:pt x="29" y="266"/>
                    <a:pt x="29" y="265"/>
                    <a:pt x="28" y="265"/>
                  </a:cubicBezTo>
                  <a:close/>
                  <a:moveTo>
                    <a:pt x="25" y="264"/>
                  </a:moveTo>
                  <a:cubicBezTo>
                    <a:pt x="25" y="264"/>
                    <a:pt x="24" y="263"/>
                    <a:pt x="23" y="264"/>
                  </a:cubicBezTo>
                  <a:cubicBezTo>
                    <a:pt x="23" y="264"/>
                    <a:pt x="23" y="265"/>
                    <a:pt x="24" y="264"/>
                  </a:cubicBezTo>
                  <a:cubicBezTo>
                    <a:pt x="25" y="264"/>
                    <a:pt x="24" y="265"/>
                    <a:pt x="25" y="264"/>
                  </a:cubicBezTo>
                  <a:cubicBezTo>
                    <a:pt x="26" y="264"/>
                    <a:pt x="25" y="264"/>
                    <a:pt x="25" y="264"/>
                  </a:cubicBezTo>
                  <a:close/>
                  <a:moveTo>
                    <a:pt x="43" y="271"/>
                  </a:moveTo>
                  <a:cubicBezTo>
                    <a:pt x="43" y="271"/>
                    <a:pt x="41" y="271"/>
                    <a:pt x="42" y="272"/>
                  </a:cubicBezTo>
                  <a:cubicBezTo>
                    <a:pt x="42" y="272"/>
                    <a:pt x="44" y="272"/>
                    <a:pt x="43" y="271"/>
                  </a:cubicBezTo>
                  <a:close/>
                  <a:moveTo>
                    <a:pt x="44" y="270"/>
                  </a:moveTo>
                  <a:cubicBezTo>
                    <a:pt x="44" y="270"/>
                    <a:pt x="44" y="269"/>
                    <a:pt x="44" y="270"/>
                  </a:cubicBezTo>
                  <a:cubicBezTo>
                    <a:pt x="44" y="271"/>
                    <a:pt x="43" y="270"/>
                    <a:pt x="43" y="270"/>
                  </a:cubicBezTo>
                  <a:cubicBezTo>
                    <a:pt x="43" y="271"/>
                    <a:pt x="43" y="271"/>
                    <a:pt x="44" y="271"/>
                  </a:cubicBezTo>
                  <a:cubicBezTo>
                    <a:pt x="45" y="271"/>
                    <a:pt x="45" y="271"/>
                    <a:pt x="44" y="270"/>
                  </a:cubicBezTo>
                  <a:close/>
                  <a:moveTo>
                    <a:pt x="21" y="259"/>
                  </a:moveTo>
                  <a:cubicBezTo>
                    <a:pt x="21" y="258"/>
                    <a:pt x="22" y="258"/>
                    <a:pt x="22" y="258"/>
                  </a:cubicBezTo>
                  <a:cubicBezTo>
                    <a:pt x="21" y="257"/>
                    <a:pt x="22" y="256"/>
                    <a:pt x="21" y="256"/>
                  </a:cubicBezTo>
                  <a:cubicBezTo>
                    <a:pt x="21" y="256"/>
                    <a:pt x="20" y="256"/>
                    <a:pt x="20" y="256"/>
                  </a:cubicBezTo>
                  <a:cubicBezTo>
                    <a:pt x="20" y="257"/>
                    <a:pt x="19" y="256"/>
                    <a:pt x="19" y="256"/>
                  </a:cubicBezTo>
                  <a:cubicBezTo>
                    <a:pt x="18" y="257"/>
                    <a:pt x="19" y="257"/>
                    <a:pt x="19" y="258"/>
                  </a:cubicBezTo>
                  <a:cubicBezTo>
                    <a:pt x="20" y="258"/>
                    <a:pt x="21" y="258"/>
                    <a:pt x="20" y="259"/>
                  </a:cubicBezTo>
                  <a:cubicBezTo>
                    <a:pt x="20" y="260"/>
                    <a:pt x="21" y="260"/>
                    <a:pt x="21" y="259"/>
                  </a:cubicBezTo>
                  <a:cubicBezTo>
                    <a:pt x="21" y="259"/>
                    <a:pt x="21" y="259"/>
                    <a:pt x="21" y="259"/>
                  </a:cubicBezTo>
                  <a:close/>
                  <a:moveTo>
                    <a:pt x="15" y="240"/>
                  </a:moveTo>
                  <a:cubicBezTo>
                    <a:pt x="15" y="240"/>
                    <a:pt x="14" y="241"/>
                    <a:pt x="14" y="242"/>
                  </a:cubicBezTo>
                  <a:cubicBezTo>
                    <a:pt x="15" y="242"/>
                    <a:pt x="16" y="240"/>
                    <a:pt x="15" y="240"/>
                  </a:cubicBezTo>
                  <a:close/>
                  <a:moveTo>
                    <a:pt x="18" y="257"/>
                  </a:moveTo>
                  <a:cubicBezTo>
                    <a:pt x="18" y="258"/>
                    <a:pt x="18" y="258"/>
                    <a:pt x="18" y="257"/>
                  </a:cubicBezTo>
                  <a:cubicBezTo>
                    <a:pt x="18" y="256"/>
                    <a:pt x="20" y="256"/>
                    <a:pt x="19" y="255"/>
                  </a:cubicBezTo>
                  <a:cubicBezTo>
                    <a:pt x="19" y="255"/>
                    <a:pt x="18" y="255"/>
                    <a:pt x="18" y="254"/>
                  </a:cubicBezTo>
                  <a:cubicBezTo>
                    <a:pt x="18" y="254"/>
                    <a:pt x="17" y="253"/>
                    <a:pt x="16" y="254"/>
                  </a:cubicBezTo>
                  <a:cubicBezTo>
                    <a:pt x="16" y="254"/>
                    <a:pt x="16" y="253"/>
                    <a:pt x="16" y="254"/>
                  </a:cubicBezTo>
                  <a:cubicBezTo>
                    <a:pt x="15" y="254"/>
                    <a:pt x="16" y="253"/>
                    <a:pt x="15" y="252"/>
                  </a:cubicBezTo>
                  <a:cubicBezTo>
                    <a:pt x="14" y="252"/>
                    <a:pt x="15" y="253"/>
                    <a:pt x="13" y="253"/>
                  </a:cubicBezTo>
                  <a:cubicBezTo>
                    <a:pt x="12" y="252"/>
                    <a:pt x="14" y="254"/>
                    <a:pt x="13" y="254"/>
                  </a:cubicBezTo>
                  <a:cubicBezTo>
                    <a:pt x="12" y="254"/>
                    <a:pt x="12" y="253"/>
                    <a:pt x="12" y="254"/>
                  </a:cubicBezTo>
                  <a:cubicBezTo>
                    <a:pt x="11" y="255"/>
                    <a:pt x="12" y="254"/>
                    <a:pt x="12" y="255"/>
                  </a:cubicBezTo>
                  <a:cubicBezTo>
                    <a:pt x="12" y="256"/>
                    <a:pt x="13" y="254"/>
                    <a:pt x="13" y="255"/>
                  </a:cubicBezTo>
                  <a:cubicBezTo>
                    <a:pt x="14" y="256"/>
                    <a:pt x="13" y="257"/>
                    <a:pt x="14" y="257"/>
                  </a:cubicBezTo>
                  <a:cubicBezTo>
                    <a:pt x="15" y="258"/>
                    <a:pt x="14" y="255"/>
                    <a:pt x="15" y="256"/>
                  </a:cubicBezTo>
                  <a:cubicBezTo>
                    <a:pt x="15" y="257"/>
                    <a:pt x="16" y="255"/>
                    <a:pt x="16" y="256"/>
                  </a:cubicBezTo>
                  <a:cubicBezTo>
                    <a:pt x="16" y="258"/>
                    <a:pt x="14" y="258"/>
                    <a:pt x="15" y="258"/>
                  </a:cubicBezTo>
                  <a:cubicBezTo>
                    <a:pt x="16" y="258"/>
                    <a:pt x="16" y="257"/>
                    <a:pt x="17" y="258"/>
                  </a:cubicBezTo>
                  <a:cubicBezTo>
                    <a:pt x="17" y="258"/>
                    <a:pt x="17" y="257"/>
                    <a:pt x="18" y="257"/>
                  </a:cubicBezTo>
                  <a:close/>
                  <a:moveTo>
                    <a:pt x="19" y="259"/>
                  </a:moveTo>
                  <a:cubicBezTo>
                    <a:pt x="19" y="258"/>
                    <a:pt x="19" y="257"/>
                    <a:pt x="18" y="258"/>
                  </a:cubicBezTo>
                  <a:cubicBezTo>
                    <a:pt x="18" y="259"/>
                    <a:pt x="17" y="258"/>
                    <a:pt x="18" y="259"/>
                  </a:cubicBezTo>
                  <a:cubicBezTo>
                    <a:pt x="18" y="259"/>
                    <a:pt x="18" y="259"/>
                    <a:pt x="19" y="259"/>
                  </a:cubicBezTo>
                  <a:close/>
                  <a:moveTo>
                    <a:pt x="8" y="252"/>
                  </a:moveTo>
                  <a:cubicBezTo>
                    <a:pt x="9" y="252"/>
                    <a:pt x="10" y="251"/>
                    <a:pt x="9" y="251"/>
                  </a:cubicBezTo>
                  <a:cubicBezTo>
                    <a:pt x="9" y="251"/>
                    <a:pt x="8" y="251"/>
                    <a:pt x="8" y="252"/>
                  </a:cubicBezTo>
                  <a:close/>
                  <a:moveTo>
                    <a:pt x="11" y="246"/>
                  </a:moveTo>
                  <a:cubicBezTo>
                    <a:pt x="11" y="245"/>
                    <a:pt x="11" y="245"/>
                    <a:pt x="11" y="245"/>
                  </a:cubicBezTo>
                  <a:cubicBezTo>
                    <a:pt x="11" y="244"/>
                    <a:pt x="11" y="245"/>
                    <a:pt x="10" y="245"/>
                  </a:cubicBezTo>
                  <a:cubicBezTo>
                    <a:pt x="9" y="246"/>
                    <a:pt x="10" y="246"/>
                    <a:pt x="10" y="247"/>
                  </a:cubicBezTo>
                  <a:cubicBezTo>
                    <a:pt x="10" y="247"/>
                    <a:pt x="11" y="247"/>
                    <a:pt x="11" y="246"/>
                  </a:cubicBezTo>
                  <a:close/>
                  <a:moveTo>
                    <a:pt x="10" y="251"/>
                  </a:moveTo>
                  <a:cubicBezTo>
                    <a:pt x="11" y="251"/>
                    <a:pt x="11" y="250"/>
                    <a:pt x="12" y="251"/>
                  </a:cubicBezTo>
                  <a:cubicBezTo>
                    <a:pt x="12" y="251"/>
                    <a:pt x="11" y="251"/>
                    <a:pt x="12" y="252"/>
                  </a:cubicBezTo>
                  <a:cubicBezTo>
                    <a:pt x="12" y="252"/>
                    <a:pt x="12" y="251"/>
                    <a:pt x="13" y="252"/>
                  </a:cubicBezTo>
                  <a:cubicBezTo>
                    <a:pt x="14" y="252"/>
                    <a:pt x="14" y="252"/>
                    <a:pt x="14" y="251"/>
                  </a:cubicBezTo>
                  <a:cubicBezTo>
                    <a:pt x="13" y="251"/>
                    <a:pt x="13" y="250"/>
                    <a:pt x="12" y="250"/>
                  </a:cubicBezTo>
                  <a:cubicBezTo>
                    <a:pt x="12" y="250"/>
                    <a:pt x="12" y="249"/>
                    <a:pt x="11" y="250"/>
                  </a:cubicBezTo>
                  <a:cubicBezTo>
                    <a:pt x="11" y="250"/>
                    <a:pt x="11" y="249"/>
                    <a:pt x="10" y="249"/>
                  </a:cubicBezTo>
                  <a:cubicBezTo>
                    <a:pt x="9" y="249"/>
                    <a:pt x="8" y="249"/>
                    <a:pt x="7" y="248"/>
                  </a:cubicBezTo>
                  <a:cubicBezTo>
                    <a:pt x="6" y="247"/>
                    <a:pt x="5" y="247"/>
                    <a:pt x="6" y="248"/>
                  </a:cubicBezTo>
                  <a:cubicBezTo>
                    <a:pt x="7" y="248"/>
                    <a:pt x="6" y="248"/>
                    <a:pt x="7" y="249"/>
                  </a:cubicBezTo>
                  <a:cubicBezTo>
                    <a:pt x="8" y="249"/>
                    <a:pt x="7" y="250"/>
                    <a:pt x="9" y="250"/>
                  </a:cubicBezTo>
                  <a:cubicBezTo>
                    <a:pt x="9" y="250"/>
                    <a:pt x="10" y="250"/>
                    <a:pt x="10" y="251"/>
                  </a:cubicBezTo>
                  <a:close/>
                  <a:moveTo>
                    <a:pt x="9" y="238"/>
                  </a:moveTo>
                  <a:cubicBezTo>
                    <a:pt x="9" y="237"/>
                    <a:pt x="9" y="238"/>
                    <a:pt x="9" y="239"/>
                  </a:cubicBezTo>
                  <a:cubicBezTo>
                    <a:pt x="8" y="239"/>
                    <a:pt x="9" y="240"/>
                    <a:pt x="10" y="240"/>
                  </a:cubicBezTo>
                  <a:cubicBezTo>
                    <a:pt x="10" y="239"/>
                    <a:pt x="10" y="238"/>
                    <a:pt x="9" y="238"/>
                  </a:cubicBezTo>
                  <a:close/>
                  <a:moveTo>
                    <a:pt x="5" y="241"/>
                  </a:moveTo>
                  <a:cubicBezTo>
                    <a:pt x="5" y="240"/>
                    <a:pt x="6" y="240"/>
                    <a:pt x="6" y="239"/>
                  </a:cubicBezTo>
                  <a:cubicBezTo>
                    <a:pt x="5" y="238"/>
                    <a:pt x="5" y="238"/>
                    <a:pt x="5" y="239"/>
                  </a:cubicBezTo>
                  <a:cubicBezTo>
                    <a:pt x="5" y="240"/>
                    <a:pt x="5" y="240"/>
                    <a:pt x="5" y="239"/>
                  </a:cubicBezTo>
                  <a:cubicBezTo>
                    <a:pt x="4" y="239"/>
                    <a:pt x="4" y="240"/>
                    <a:pt x="4" y="240"/>
                  </a:cubicBezTo>
                  <a:cubicBezTo>
                    <a:pt x="5" y="241"/>
                    <a:pt x="4" y="241"/>
                    <a:pt x="4" y="242"/>
                  </a:cubicBezTo>
                  <a:cubicBezTo>
                    <a:pt x="4" y="242"/>
                    <a:pt x="5" y="242"/>
                    <a:pt x="5" y="241"/>
                  </a:cubicBezTo>
                  <a:close/>
                  <a:moveTo>
                    <a:pt x="8" y="240"/>
                  </a:moveTo>
                  <a:cubicBezTo>
                    <a:pt x="7" y="239"/>
                    <a:pt x="7" y="239"/>
                    <a:pt x="7" y="239"/>
                  </a:cubicBezTo>
                  <a:cubicBezTo>
                    <a:pt x="8" y="240"/>
                    <a:pt x="7" y="240"/>
                    <a:pt x="8" y="241"/>
                  </a:cubicBezTo>
                  <a:cubicBezTo>
                    <a:pt x="9" y="241"/>
                    <a:pt x="9" y="240"/>
                    <a:pt x="8" y="240"/>
                  </a:cubicBezTo>
                  <a:close/>
                  <a:moveTo>
                    <a:pt x="10" y="242"/>
                  </a:moveTo>
                  <a:cubicBezTo>
                    <a:pt x="11" y="244"/>
                    <a:pt x="11" y="243"/>
                    <a:pt x="11" y="242"/>
                  </a:cubicBezTo>
                  <a:cubicBezTo>
                    <a:pt x="10" y="241"/>
                    <a:pt x="9" y="240"/>
                    <a:pt x="9" y="241"/>
                  </a:cubicBezTo>
                  <a:cubicBezTo>
                    <a:pt x="9" y="242"/>
                    <a:pt x="9" y="241"/>
                    <a:pt x="10" y="242"/>
                  </a:cubicBezTo>
                  <a:close/>
                  <a:moveTo>
                    <a:pt x="10" y="244"/>
                  </a:moveTo>
                  <a:cubicBezTo>
                    <a:pt x="10" y="244"/>
                    <a:pt x="10" y="243"/>
                    <a:pt x="9" y="242"/>
                  </a:cubicBezTo>
                  <a:cubicBezTo>
                    <a:pt x="8" y="242"/>
                    <a:pt x="7" y="242"/>
                    <a:pt x="8" y="242"/>
                  </a:cubicBezTo>
                  <a:cubicBezTo>
                    <a:pt x="8" y="243"/>
                    <a:pt x="8" y="242"/>
                    <a:pt x="8" y="243"/>
                  </a:cubicBezTo>
                  <a:cubicBezTo>
                    <a:pt x="9" y="243"/>
                    <a:pt x="8" y="243"/>
                    <a:pt x="9" y="244"/>
                  </a:cubicBezTo>
                  <a:cubicBezTo>
                    <a:pt x="9" y="245"/>
                    <a:pt x="9" y="244"/>
                    <a:pt x="10" y="244"/>
                  </a:cubicBezTo>
                  <a:close/>
                  <a:moveTo>
                    <a:pt x="6" y="241"/>
                  </a:moveTo>
                  <a:cubicBezTo>
                    <a:pt x="7" y="240"/>
                    <a:pt x="6" y="240"/>
                    <a:pt x="6" y="241"/>
                  </a:cubicBezTo>
                  <a:cubicBezTo>
                    <a:pt x="5" y="242"/>
                    <a:pt x="5" y="243"/>
                    <a:pt x="5" y="242"/>
                  </a:cubicBezTo>
                  <a:cubicBezTo>
                    <a:pt x="6" y="242"/>
                    <a:pt x="6" y="242"/>
                    <a:pt x="6" y="241"/>
                  </a:cubicBezTo>
                  <a:close/>
                  <a:moveTo>
                    <a:pt x="6" y="244"/>
                  </a:moveTo>
                  <a:cubicBezTo>
                    <a:pt x="6" y="244"/>
                    <a:pt x="7" y="243"/>
                    <a:pt x="6" y="243"/>
                  </a:cubicBezTo>
                  <a:cubicBezTo>
                    <a:pt x="6" y="243"/>
                    <a:pt x="5" y="243"/>
                    <a:pt x="5" y="243"/>
                  </a:cubicBezTo>
                  <a:cubicBezTo>
                    <a:pt x="5" y="243"/>
                    <a:pt x="5" y="243"/>
                    <a:pt x="6" y="244"/>
                  </a:cubicBezTo>
                  <a:close/>
                  <a:moveTo>
                    <a:pt x="4" y="237"/>
                  </a:moveTo>
                  <a:cubicBezTo>
                    <a:pt x="4" y="236"/>
                    <a:pt x="4" y="236"/>
                    <a:pt x="4" y="236"/>
                  </a:cubicBezTo>
                  <a:cubicBezTo>
                    <a:pt x="3" y="235"/>
                    <a:pt x="3" y="236"/>
                    <a:pt x="3" y="237"/>
                  </a:cubicBezTo>
                  <a:cubicBezTo>
                    <a:pt x="3" y="238"/>
                    <a:pt x="2" y="239"/>
                    <a:pt x="3" y="238"/>
                  </a:cubicBezTo>
                  <a:cubicBezTo>
                    <a:pt x="4" y="238"/>
                    <a:pt x="3" y="237"/>
                    <a:pt x="4" y="237"/>
                  </a:cubicBezTo>
                  <a:close/>
                  <a:moveTo>
                    <a:pt x="8" y="236"/>
                  </a:moveTo>
                  <a:cubicBezTo>
                    <a:pt x="8" y="236"/>
                    <a:pt x="8" y="237"/>
                    <a:pt x="9" y="237"/>
                  </a:cubicBezTo>
                  <a:cubicBezTo>
                    <a:pt x="9" y="237"/>
                    <a:pt x="9" y="236"/>
                    <a:pt x="8" y="236"/>
                  </a:cubicBezTo>
                  <a:close/>
                  <a:moveTo>
                    <a:pt x="10" y="236"/>
                  </a:moveTo>
                  <a:cubicBezTo>
                    <a:pt x="10" y="235"/>
                    <a:pt x="9" y="235"/>
                    <a:pt x="9" y="236"/>
                  </a:cubicBezTo>
                  <a:cubicBezTo>
                    <a:pt x="9" y="237"/>
                    <a:pt x="10" y="236"/>
                    <a:pt x="10" y="236"/>
                  </a:cubicBezTo>
                  <a:close/>
                  <a:moveTo>
                    <a:pt x="6" y="236"/>
                  </a:moveTo>
                  <a:cubicBezTo>
                    <a:pt x="6" y="237"/>
                    <a:pt x="7" y="237"/>
                    <a:pt x="7" y="236"/>
                  </a:cubicBezTo>
                  <a:cubicBezTo>
                    <a:pt x="6" y="236"/>
                    <a:pt x="7" y="235"/>
                    <a:pt x="6" y="235"/>
                  </a:cubicBezTo>
                  <a:cubicBezTo>
                    <a:pt x="5" y="235"/>
                    <a:pt x="5" y="236"/>
                    <a:pt x="5" y="236"/>
                  </a:cubicBezTo>
                  <a:cubicBezTo>
                    <a:pt x="4" y="237"/>
                    <a:pt x="4" y="237"/>
                    <a:pt x="5" y="237"/>
                  </a:cubicBezTo>
                  <a:cubicBezTo>
                    <a:pt x="6" y="237"/>
                    <a:pt x="6" y="236"/>
                    <a:pt x="6" y="236"/>
                  </a:cubicBezTo>
                  <a:close/>
                  <a:moveTo>
                    <a:pt x="8" y="233"/>
                  </a:moveTo>
                  <a:cubicBezTo>
                    <a:pt x="8" y="233"/>
                    <a:pt x="8" y="235"/>
                    <a:pt x="8" y="235"/>
                  </a:cubicBezTo>
                  <a:cubicBezTo>
                    <a:pt x="9" y="235"/>
                    <a:pt x="8" y="233"/>
                    <a:pt x="8" y="233"/>
                  </a:cubicBezTo>
                  <a:close/>
                  <a:moveTo>
                    <a:pt x="7" y="224"/>
                  </a:moveTo>
                  <a:cubicBezTo>
                    <a:pt x="8" y="224"/>
                    <a:pt x="7" y="223"/>
                    <a:pt x="7" y="223"/>
                  </a:cubicBezTo>
                  <a:cubicBezTo>
                    <a:pt x="7" y="224"/>
                    <a:pt x="6" y="223"/>
                    <a:pt x="7" y="223"/>
                  </a:cubicBezTo>
                  <a:cubicBezTo>
                    <a:pt x="7" y="222"/>
                    <a:pt x="7" y="221"/>
                    <a:pt x="7" y="219"/>
                  </a:cubicBezTo>
                  <a:cubicBezTo>
                    <a:pt x="7" y="217"/>
                    <a:pt x="7" y="216"/>
                    <a:pt x="7" y="216"/>
                  </a:cubicBezTo>
                  <a:cubicBezTo>
                    <a:pt x="6" y="216"/>
                    <a:pt x="6" y="216"/>
                    <a:pt x="5" y="216"/>
                  </a:cubicBezTo>
                  <a:cubicBezTo>
                    <a:pt x="4" y="217"/>
                    <a:pt x="4" y="217"/>
                    <a:pt x="4" y="217"/>
                  </a:cubicBezTo>
                  <a:cubicBezTo>
                    <a:pt x="5" y="218"/>
                    <a:pt x="4" y="218"/>
                    <a:pt x="5" y="218"/>
                  </a:cubicBezTo>
                  <a:cubicBezTo>
                    <a:pt x="5" y="219"/>
                    <a:pt x="5" y="220"/>
                    <a:pt x="5" y="221"/>
                  </a:cubicBezTo>
                  <a:cubicBezTo>
                    <a:pt x="5" y="221"/>
                    <a:pt x="4" y="220"/>
                    <a:pt x="4" y="220"/>
                  </a:cubicBezTo>
                  <a:cubicBezTo>
                    <a:pt x="3" y="221"/>
                    <a:pt x="3" y="220"/>
                    <a:pt x="3" y="220"/>
                  </a:cubicBezTo>
                  <a:cubicBezTo>
                    <a:pt x="2" y="221"/>
                    <a:pt x="2" y="221"/>
                    <a:pt x="3" y="222"/>
                  </a:cubicBezTo>
                  <a:cubicBezTo>
                    <a:pt x="3" y="223"/>
                    <a:pt x="3" y="224"/>
                    <a:pt x="4" y="225"/>
                  </a:cubicBezTo>
                  <a:cubicBezTo>
                    <a:pt x="5" y="226"/>
                    <a:pt x="5" y="224"/>
                    <a:pt x="4" y="223"/>
                  </a:cubicBezTo>
                  <a:cubicBezTo>
                    <a:pt x="4" y="222"/>
                    <a:pt x="4" y="222"/>
                    <a:pt x="5" y="223"/>
                  </a:cubicBezTo>
                  <a:cubicBezTo>
                    <a:pt x="6" y="223"/>
                    <a:pt x="5" y="223"/>
                    <a:pt x="5" y="224"/>
                  </a:cubicBezTo>
                  <a:cubicBezTo>
                    <a:pt x="5" y="225"/>
                    <a:pt x="5" y="224"/>
                    <a:pt x="5" y="225"/>
                  </a:cubicBezTo>
                  <a:cubicBezTo>
                    <a:pt x="5" y="226"/>
                    <a:pt x="5" y="226"/>
                    <a:pt x="6" y="226"/>
                  </a:cubicBezTo>
                  <a:cubicBezTo>
                    <a:pt x="8" y="226"/>
                    <a:pt x="7" y="224"/>
                    <a:pt x="7" y="224"/>
                  </a:cubicBezTo>
                  <a:close/>
                  <a:moveTo>
                    <a:pt x="3" y="231"/>
                  </a:moveTo>
                  <a:cubicBezTo>
                    <a:pt x="4" y="230"/>
                    <a:pt x="4" y="230"/>
                    <a:pt x="3" y="230"/>
                  </a:cubicBezTo>
                  <a:cubicBezTo>
                    <a:pt x="1" y="229"/>
                    <a:pt x="3" y="230"/>
                    <a:pt x="2" y="231"/>
                  </a:cubicBezTo>
                  <a:cubicBezTo>
                    <a:pt x="2" y="231"/>
                    <a:pt x="1" y="232"/>
                    <a:pt x="2" y="232"/>
                  </a:cubicBezTo>
                  <a:cubicBezTo>
                    <a:pt x="3" y="232"/>
                    <a:pt x="3" y="231"/>
                    <a:pt x="3" y="231"/>
                  </a:cubicBezTo>
                  <a:close/>
                  <a:moveTo>
                    <a:pt x="8" y="232"/>
                  </a:moveTo>
                  <a:cubicBezTo>
                    <a:pt x="9" y="232"/>
                    <a:pt x="9" y="232"/>
                    <a:pt x="8" y="231"/>
                  </a:cubicBezTo>
                  <a:cubicBezTo>
                    <a:pt x="8" y="230"/>
                    <a:pt x="8" y="230"/>
                    <a:pt x="7" y="229"/>
                  </a:cubicBezTo>
                  <a:cubicBezTo>
                    <a:pt x="7" y="229"/>
                    <a:pt x="6" y="229"/>
                    <a:pt x="7" y="230"/>
                  </a:cubicBezTo>
                  <a:cubicBezTo>
                    <a:pt x="8" y="231"/>
                    <a:pt x="6" y="230"/>
                    <a:pt x="7" y="232"/>
                  </a:cubicBezTo>
                  <a:cubicBezTo>
                    <a:pt x="8" y="232"/>
                    <a:pt x="8" y="232"/>
                    <a:pt x="8" y="232"/>
                  </a:cubicBezTo>
                  <a:close/>
                  <a:moveTo>
                    <a:pt x="2" y="224"/>
                  </a:moveTo>
                  <a:cubicBezTo>
                    <a:pt x="3" y="224"/>
                    <a:pt x="2" y="225"/>
                    <a:pt x="3" y="225"/>
                  </a:cubicBezTo>
                  <a:cubicBezTo>
                    <a:pt x="3" y="225"/>
                    <a:pt x="3" y="225"/>
                    <a:pt x="3" y="224"/>
                  </a:cubicBezTo>
                  <a:cubicBezTo>
                    <a:pt x="3" y="223"/>
                    <a:pt x="3" y="223"/>
                    <a:pt x="2" y="223"/>
                  </a:cubicBezTo>
                  <a:cubicBezTo>
                    <a:pt x="1" y="223"/>
                    <a:pt x="1" y="223"/>
                    <a:pt x="1" y="225"/>
                  </a:cubicBezTo>
                  <a:cubicBezTo>
                    <a:pt x="1" y="225"/>
                    <a:pt x="2" y="225"/>
                    <a:pt x="2" y="224"/>
                  </a:cubicBezTo>
                  <a:close/>
                  <a:moveTo>
                    <a:pt x="3" y="229"/>
                  </a:moveTo>
                  <a:cubicBezTo>
                    <a:pt x="3" y="229"/>
                    <a:pt x="3" y="230"/>
                    <a:pt x="4" y="229"/>
                  </a:cubicBezTo>
                  <a:cubicBezTo>
                    <a:pt x="4" y="228"/>
                    <a:pt x="4" y="229"/>
                    <a:pt x="5" y="229"/>
                  </a:cubicBezTo>
                  <a:cubicBezTo>
                    <a:pt x="5" y="228"/>
                    <a:pt x="4" y="228"/>
                    <a:pt x="5" y="228"/>
                  </a:cubicBezTo>
                  <a:cubicBezTo>
                    <a:pt x="6" y="227"/>
                    <a:pt x="5" y="227"/>
                    <a:pt x="5" y="227"/>
                  </a:cubicBezTo>
                  <a:cubicBezTo>
                    <a:pt x="4" y="228"/>
                    <a:pt x="5" y="226"/>
                    <a:pt x="4" y="227"/>
                  </a:cubicBezTo>
                  <a:cubicBezTo>
                    <a:pt x="4" y="227"/>
                    <a:pt x="3" y="226"/>
                    <a:pt x="2" y="226"/>
                  </a:cubicBezTo>
                  <a:cubicBezTo>
                    <a:pt x="1" y="226"/>
                    <a:pt x="4" y="227"/>
                    <a:pt x="3" y="227"/>
                  </a:cubicBezTo>
                  <a:cubicBezTo>
                    <a:pt x="3" y="228"/>
                    <a:pt x="2" y="226"/>
                    <a:pt x="2" y="228"/>
                  </a:cubicBezTo>
                  <a:cubicBezTo>
                    <a:pt x="2" y="229"/>
                    <a:pt x="3" y="228"/>
                    <a:pt x="3" y="229"/>
                  </a:cubicBezTo>
                  <a:close/>
                  <a:moveTo>
                    <a:pt x="7" y="234"/>
                  </a:moveTo>
                  <a:cubicBezTo>
                    <a:pt x="7" y="234"/>
                    <a:pt x="8" y="233"/>
                    <a:pt x="7" y="233"/>
                  </a:cubicBezTo>
                  <a:cubicBezTo>
                    <a:pt x="7" y="232"/>
                    <a:pt x="6" y="231"/>
                    <a:pt x="6" y="232"/>
                  </a:cubicBezTo>
                  <a:cubicBezTo>
                    <a:pt x="6" y="233"/>
                    <a:pt x="7" y="233"/>
                    <a:pt x="6" y="233"/>
                  </a:cubicBezTo>
                  <a:cubicBezTo>
                    <a:pt x="4" y="233"/>
                    <a:pt x="4" y="233"/>
                    <a:pt x="5" y="233"/>
                  </a:cubicBezTo>
                  <a:cubicBezTo>
                    <a:pt x="6" y="234"/>
                    <a:pt x="5" y="234"/>
                    <a:pt x="6" y="234"/>
                  </a:cubicBezTo>
                  <a:cubicBezTo>
                    <a:pt x="6" y="235"/>
                    <a:pt x="7" y="233"/>
                    <a:pt x="7" y="234"/>
                  </a:cubicBezTo>
                  <a:close/>
                  <a:moveTo>
                    <a:pt x="5" y="231"/>
                  </a:moveTo>
                  <a:cubicBezTo>
                    <a:pt x="4" y="232"/>
                    <a:pt x="5" y="232"/>
                    <a:pt x="6" y="233"/>
                  </a:cubicBezTo>
                  <a:cubicBezTo>
                    <a:pt x="6" y="233"/>
                    <a:pt x="5" y="231"/>
                    <a:pt x="5" y="231"/>
                  </a:cubicBezTo>
                  <a:close/>
                  <a:moveTo>
                    <a:pt x="7" y="234"/>
                  </a:moveTo>
                  <a:cubicBezTo>
                    <a:pt x="7" y="234"/>
                    <a:pt x="6" y="235"/>
                    <a:pt x="7" y="235"/>
                  </a:cubicBezTo>
                  <a:cubicBezTo>
                    <a:pt x="8" y="236"/>
                    <a:pt x="7" y="235"/>
                    <a:pt x="7" y="234"/>
                  </a:cubicBezTo>
                  <a:close/>
                  <a:moveTo>
                    <a:pt x="5" y="219"/>
                  </a:moveTo>
                  <a:cubicBezTo>
                    <a:pt x="5" y="219"/>
                    <a:pt x="3" y="218"/>
                    <a:pt x="3" y="219"/>
                  </a:cubicBezTo>
                  <a:cubicBezTo>
                    <a:pt x="3" y="220"/>
                    <a:pt x="4" y="219"/>
                    <a:pt x="4" y="220"/>
                  </a:cubicBezTo>
                  <a:cubicBezTo>
                    <a:pt x="5" y="220"/>
                    <a:pt x="5" y="220"/>
                    <a:pt x="5" y="219"/>
                  </a:cubicBezTo>
                  <a:close/>
                  <a:moveTo>
                    <a:pt x="7" y="215"/>
                  </a:moveTo>
                  <a:cubicBezTo>
                    <a:pt x="7" y="215"/>
                    <a:pt x="7" y="216"/>
                    <a:pt x="7" y="215"/>
                  </a:cubicBezTo>
                  <a:cubicBezTo>
                    <a:pt x="6" y="214"/>
                    <a:pt x="7" y="214"/>
                    <a:pt x="7" y="213"/>
                  </a:cubicBezTo>
                  <a:cubicBezTo>
                    <a:pt x="6" y="212"/>
                    <a:pt x="6" y="211"/>
                    <a:pt x="6" y="212"/>
                  </a:cubicBezTo>
                  <a:cubicBezTo>
                    <a:pt x="5" y="213"/>
                    <a:pt x="6" y="213"/>
                    <a:pt x="6" y="214"/>
                  </a:cubicBezTo>
                  <a:cubicBezTo>
                    <a:pt x="6" y="215"/>
                    <a:pt x="5" y="213"/>
                    <a:pt x="4" y="214"/>
                  </a:cubicBezTo>
                  <a:cubicBezTo>
                    <a:pt x="4" y="215"/>
                    <a:pt x="5" y="215"/>
                    <a:pt x="6" y="216"/>
                  </a:cubicBezTo>
                  <a:cubicBezTo>
                    <a:pt x="7" y="216"/>
                    <a:pt x="7" y="216"/>
                    <a:pt x="7" y="215"/>
                  </a:cubicBezTo>
                  <a:close/>
                  <a:moveTo>
                    <a:pt x="10" y="210"/>
                  </a:moveTo>
                  <a:cubicBezTo>
                    <a:pt x="10" y="211"/>
                    <a:pt x="10" y="210"/>
                    <a:pt x="11" y="210"/>
                  </a:cubicBezTo>
                  <a:cubicBezTo>
                    <a:pt x="11" y="210"/>
                    <a:pt x="10" y="210"/>
                    <a:pt x="9" y="209"/>
                  </a:cubicBezTo>
                  <a:cubicBezTo>
                    <a:pt x="9" y="209"/>
                    <a:pt x="7" y="209"/>
                    <a:pt x="7" y="210"/>
                  </a:cubicBezTo>
                  <a:cubicBezTo>
                    <a:pt x="7" y="211"/>
                    <a:pt x="9" y="210"/>
                    <a:pt x="10" y="210"/>
                  </a:cubicBezTo>
                  <a:close/>
                  <a:moveTo>
                    <a:pt x="5" y="214"/>
                  </a:moveTo>
                  <a:cubicBezTo>
                    <a:pt x="5" y="213"/>
                    <a:pt x="5" y="213"/>
                    <a:pt x="5" y="212"/>
                  </a:cubicBezTo>
                  <a:cubicBezTo>
                    <a:pt x="5" y="212"/>
                    <a:pt x="4" y="212"/>
                    <a:pt x="4" y="211"/>
                  </a:cubicBezTo>
                  <a:cubicBezTo>
                    <a:pt x="3" y="211"/>
                    <a:pt x="3" y="213"/>
                    <a:pt x="4" y="214"/>
                  </a:cubicBezTo>
                  <a:cubicBezTo>
                    <a:pt x="4" y="214"/>
                    <a:pt x="5" y="214"/>
                    <a:pt x="5" y="214"/>
                  </a:cubicBezTo>
                  <a:close/>
                  <a:moveTo>
                    <a:pt x="2" y="220"/>
                  </a:moveTo>
                  <a:cubicBezTo>
                    <a:pt x="2" y="219"/>
                    <a:pt x="3" y="220"/>
                    <a:pt x="2" y="219"/>
                  </a:cubicBezTo>
                  <a:cubicBezTo>
                    <a:pt x="2" y="218"/>
                    <a:pt x="2" y="219"/>
                    <a:pt x="2" y="219"/>
                  </a:cubicBezTo>
                  <a:cubicBezTo>
                    <a:pt x="1" y="219"/>
                    <a:pt x="1" y="220"/>
                    <a:pt x="1" y="220"/>
                  </a:cubicBezTo>
                  <a:cubicBezTo>
                    <a:pt x="2" y="221"/>
                    <a:pt x="2" y="221"/>
                    <a:pt x="2" y="220"/>
                  </a:cubicBezTo>
                  <a:close/>
                  <a:moveTo>
                    <a:pt x="5" y="209"/>
                  </a:moveTo>
                  <a:cubicBezTo>
                    <a:pt x="5" y="209"/>
                    <a:pt x="5" y="210"/>
                    <a:pt x="4" y="210"/>
                  </a:cubicBezTo>
                  <a:cubicBezTo>
                    <a:pt x="3" y="210"/>
                    <a:pt x="3" y="211"/>
                    <a:pt x="4" y="211"/>
                  </a:cubicBezTo>
                  <a:cubicBezTo>
                    <a:pt x="5" y="211"/>
                    <a:pt x="4" y="211"/>
                    <a:pt x="5" y="211"/>
                  </a:cubicBezTo>
                  <a:cubicBezTo>
                    <a:pt x="5" y="211"/>
                    <a:pt x="6" y="209"/>
                    <a:pt x="5" y="209"/>
                  </a:cubicBezTo>
                  <a:close/>
                  <a:moveTo>
                    <a:pt x="4" y="215"/>
                  </a:moveTo>
                  <a:cubicBezTo>
                    <a:pt x="4" y="214"/>
                    <a:pt x="3" y="213"/>
                    <a:pt x="3" y="212"/>
                  </a:cubicBezTo>
                  <a:cubicBezTo>
                    <a:pt x="2" y="211"/>
                    <a:pt x="2" y="211"/>
                    <a:pt x="2" y="211"/>
                  </a:cubicBezTo>
                  <a:cubicBezTo>
                    <a:pt x="1" y="212"/>
                    <a:pt x="2" y="212"/>
                    <a:pt x="2" y="213"/>
                  </a:cubicBezTo>
                  <a:cubicBezTo>
                    <a:pt x="1" y="213"/>
                    <a:pt x="1" y="214"/>
                    <a:pt x="2" y="214"/>
                  </a:cubicBezTo>
                  <a:cubicBezTo>
                    <a:pt x="3" y="213"/>
                    <a:pt x="3" y="214"/>
                    <a:pt x="3" y="215"/>
                  </a:cubicBezTo>
                  <a:cubicBezTo>
                    <a:pt x="3" y="215"/>
                    <a:pt x="3" y="216"/>
                    <a:pt x="3" y="216"/>
                  </a:cubicBezTo>
                  <a:cubicBezTo>
                    <a:pt x="4" y="215"/>
                    <a:pt x="4" y="215"/>
                    <a:pt x="4" y="215"/>
                  </a:cubicBezTo>
                  <a:close/>
                  <a:moveTo>
                    <a:pt x="2" y="216"/>
                  </a:moveTo>
                  <a:cubicBezTo>
                    <a:pt x="3" y="215"/>
                    <a:pt x="2" y="214"/>
                    <a:pt x="2" y="214"/>
                  </a:cubicBezTo>
                  <a:cubicBezTo>
                    <a:pt x="1" y="215"/>
                    <a:pt x="1" y="214"/>
                    <a:pt x="1" y="215"/>
                  </a:cubicBezTo>
                  <a:cubicBezTo>
                    <a:pt x="1" y="216"/>
                    <a:pt x="1" y="216"/>
                    <a:pt x="2" y="216"/>
                  </a:cubicBezTo>
                  <a:close/>
                  <a:moveTo>
                    <a:pt x="2" y="218"/>
                  </a:moveTo>
                  <a:cubicBezTo>
                    <a:pt x="3" y="218"/>
                    <a:pt x="3" y="219"/>
                    <a:pt x="3" y="218"/>
                  </a:cubicBezTo>
                  <a:cubicBezTo>
                    <a:pt x="3" y="218"/>
                    <a:pt x="3" y="217"/>
                    <a:pt x="2" y="217"/>
                  </a:cubicBezTo>
                  <a:cubicBezTo>
                    <a:pt x="2" y="217"/>
                    <a:pt x="0" y="217"/>
                    <a:pt x="1" y="218"/>
                  </a:cubicBezTo>
                  <a:cubicBezTo>
                    <a:pt x="1" y="218"/>
                    <a:pt x="2" y="218"/>
                    <a:pt x="2" y="218"/>
                  </a:cubicBezTo>
                  <a:close/>
                  <a:moveTo>
                    <a:pt x="4" y="209"/>
                  </a:moveTo>
                  <a:cubicBezTo>
                    <a:pt x="4" y="208"/>
                    <a:pt x="3" y="209"/>
                    <a:pt x="3" y="209"/>
                  </a:cubicBezTo>
                  <a:cubicBezTo>
                    <a:pt x="3" y="210"/>
                    <a:pt x="4" y="209"/>
                    <a:pt x="4" y="209"/>
                  </a:cubicBezTo>
                  <a:close/>
                  <a:moveTo>
                    <a:pt x="9" y="204"/>
                  </a:moveTo>
                  <a:cubicBezTo>
                    <a:pt x="10" y="203"/>
                    <a:pt x="8" y="203"/>
                    <a:pt x="8" y="204"/>
                  </a:cubicBezTo>
                  <a:cubicBezTo>
                    <a:pt x="8" y="204"/>
                    <a:pt x="9" y="204"/>
                    <a:pt x="9" y="204"/>
                  </a:cubicBezTo>
                  <a:close/>
                  <a:moveTo>
                    <a:pt x="2" y="216"/>
                  </a:moveTo>
                  <a:cubicBezTo>
                    <a:pt x="3" y="216"/>
                    <a:pt x="3" y="216"/>
                    <a:pt x="2" y="216"/>
                  </a:cubicBezTo>
                  <a:cubicBezTo>
                    <a:pt x="1" y="216"/>
                    <a:pt x="1" y="216"/>
                    <a:pt x="1" y="217"/>
                  </a:cubicBezTo>
                  <a:cubicBezTo>
                    <a:pt x="1" y="217"/>
                    <a:pt x="1" y="217"/>
                    <a:pt x="2" y="216"/>
                  </a:cubicBezTo>
                  <a:close/>
                  <a:moveTo>
                    <a:pt x="4" y="218"/>
                  </a:moveTo>
                  <a:cubicBezTo>
                    <a:pt x="4" y="218"/>
                    <a:pt x="4" y="217"/>
                    <a:pt x="3" y="217"/>
                  </a:cubicBezTo>
                  <a:cubicBezTo>
                    <a:pt x="3" y="217"/>
                    <a:pt x="3" y="217"/>
                    <a:pt x="3" y="218"/>
                  </a:cubicBezTo>
                  <a:cubicBezTo>
                    <a:pt x="3" y="218"/>
                    <a:pt x="3" y="218"/>
                    <a:pt x="4" y="218"/>
                  </a:cubicBezTo>
                  <a:close/>
                  <a:moveTo>
                    <a:pt x="9" y="214"/>
                  </a:moveTo>
                  <a:cubicBezTo>
                    <a:pt x="9" y="214"/>
                    <a:pt x="8" y="213"/>
                    <a:pt x="7" y="213"/>
                  </a:cubicBezTo>
                  <a:cubicBezTo>
                    <a:pt x="7" y="212"/>
                    <a:pt x="7" y="211"/>
                    <a:pt x="7" y="212"/>
                  </a:cubicBezTo>
                  <a:cubicBezTo>
                    <a:pt x="7" y="214"/>
                    <a:pt x="7" y="213"/>
                    <a:pt x="7" y="214"/>
                  </a:cubicBezTo>
                  <a:cubicBezTo>
                    <a:pt x="8" y="214"/>
                    <a:pt x="9" y="214"/>
                    <a:pt x="9" y="21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95" name="Google Shape;295;p43"/>
            <p:cNvSpPr/>
            <p:nvPr/>
          </p:nvSpPr>
          <p:spPr>
            <a:xfrm>
              <a:off x="4044271" y="5096194"/>
              <a:ext cx="473240" cy="1083873"/>
            </a:xfrm>
            <a:custGeom>
              <a:rect b="b" l="l" r="r" t="t"/>
              <a:pathLst>
                <a:path extrusionOk="0" h="240" w="105">
                  <a:moveTo>
                    <a:pt x="84" y="56"/>
                  </a:moveTo>
                  <a:cubicBezTo>
                    <a:pt x="82" y="59"/>
                    <a:pt x="84" y="60"/>
                    <a:pt x="82" y="63"/>
                  </a:cubicBezTo>
                  <a:cubicBezTo>
                    <a:pt x="80" y="66"/>
                    <a:pt x="83" y="66"/>
                    <a:pt x="81" y="67"/>
                  </a:cubicBezTo>
                  <a:cubicBezTo>
                    <a:pt x="80" y="69"/>
                    <a:pt x="83" y="75"/>
                    <a:pt x="81" y="76"/>
                  </a:cubicBezTo>
                  <a:cubicBezTo>
                    <a:pt x="79" y="77"/>
                    <a:pt x="79" y="81"/>
                    <a:pt x="80" y="83"/>
                  </a:cubicBezTo>
                  <a:cubicBezTo>
                    <a:pt x="77" y="87"/>
                    <a:pt x="83" y="87"/>
                    <a:pt x="85" y="90"/>
                  </a:cubicBezTo>
                  <a:cubicBezTo>
                    <a:pt x="88" y="94"/>
                    <a:pt x="84" y="93"/>
                    <a:pt x="85" y="96"/>
                  </a:cubicBezTo>
                  <a:cubicBezTo>
                    <a:pt x="87" y="100"/>
                    <a:pt x="89" y="96"/>
                    <a:pt x="89" y="100"/>
                  </a:cubicBezTo>
                  <a:cubicBezTo>
                    <a:pt x="89" y="103"/>
                    <a:pt x="88" y="105"/>
                    <a:pt x="86" y="107"/>
                  </a:cubicBezTo>
                  <a:cubicBezTo>
                    <a:pt x="84" y="110"/>
                    <a:pt x="86" y="110"/>
                    <a:pt x="83" y="112"/>
                  </a:cubicBezTo>
                  <a:cubicBezTo>
                    <a:pt x="79" y="114"/>
                    <a:pt x="72" y="116"/>
                    <a:pt x="67" y="117"/>
                  </a:cubicBezTo>
                  <a:cubicBezTo>
                    <a:pt x="62" y="117"/>
                    <a:pt x="63" y="118"/>
                    <a:pt x="61" y="116"/>
                  </a:cubicBezTo>
                  <a:cubicBezTo>
                    <a:pt x="58" y="115"/>
                    <a:pt x="59" y="118"/>
                    <a:pt x="60" y="119"/>
                  </a:cubicBezTo>
                  <a:cubicBezTo>
                    <a:pt x="62" y="120"/>
                    <a:pt x="61" y="122"/>
                    <a:pt x="60" y="124"/>
                  </a:cubicBezTo>
                  <a:cubicBezTo>
                    <a:pt x="59" y="125"/>
                    <a:pt x="58" y="127"/>
                    <a:pt x="60" y="128"/>
                  </a:cubicBezTo>
                  <a:cubicBezTo>
                    <a:pt x="61" y="129"/>
                    <a:pt x="61" y="130"/>
                    <a:pt x="57" y="132"/>
                  </a:cubicBezTo>
                  <a:cubicBezTo>
                    <a:pt x="54" y="133"/>
                    <a:pt x="56" y="132"/>
                    <a:pt x="53" y="132"/>
                  </a:cubicBezTo>
                  <a:cubicBezTo>
                    <a:pt x="50" y="133"/>
                    <a:pt x="48" y="129"/>
                    <a:pt x="45" y="130"/>
                  </a:cubicBezTo>
                  <a:cubicBezTo>
                    <a:pt x="43" y="131"/>
                    <a:pt x="46" y="134"/>
                    <a:pt x="45" y="137"/>
                  </a:cubicBezTo>
                  <a:cubicBezTo>
                    <a:pt x="45" y="141"/>
                    <a:pt x="47" y="141"/>
                    <a:pt x="51" y="139"/>
                  </a:cubicBezTo>
                  <a:cubicBezTo>
                    <a:pt x="53" y="139"/>
                    <a:pt x="53" y="142"/>
                    <a:pt x="53" y="143"/>
                  </a:cubicBezTo>
                  <a:cubicBezTo>
                    <a:pt x="52" y="146"/>
                    <a:pt x="50" y="146"/>
                    <a:pt x="49" y="144"/>
                  </a:cubicBezTo>
                  <a:cubicBezTo>
                    <a:pt x="48" y="142"/>
                    <a:pt x="44" y="143"/>
                    <a:pt x="46" y="145"/>
                  </a:cubicBezTo>
                  <a:cubicBezTo>
                    <a:pt x="48" y="146"/>
                    <a:pt x="50" y="145"/>
                    <a:pt x="48" y="146"/>
                  </a:cubicBezTo>
                  <a:cubicBezTo>
                    <a:pt x="44" y="147"/>
                    <a:pt x="43" y="151"/>
                    <a:pt x="44" y="153"/>
                  </a:cubicBezTo>
                  <a:cubicBezTo>
                    <a:pt x="46" y="158"/>
                    <a:pt x="41" y="157"/>
                    <a:pt x="42" y="159"/>
                  </a:cubicBezTo>
                  <a:cubicBezTo>
                    <a:pt x="44" y="161"/>
                    <a:pt x="39" y="160"/>
                    <a:pt x="38" y="161"/>
                  </a:cubicBezTo>
                  <a:cubicBezTo>
                    <a:pt x="37" y="163"/>
                    <a:pt x="36" y="160"/>
                    <a:pt x="34" y="165"/>
                  </a:cubicBezTo>
                  <a:cubicBezTo>
                    <a:pt x="31" y="169"/>
                    <a:pt x="31" y="169"/>
                    <a:pt x="34" y="173"/>
                  </a:cubicBezTo>
                  <a:cubicBezTo>
                    <a:pt x="38" y="178"/>
                    <a:pt x="41" y="174"/>
                    <a:pt x="42" y="177"/>
                  </a:cubicBezTo>
                  <a:cubicBezTo>
                    <a:pt x="42" y="181"/>
                    <a:pt x="40" y="180"/>
                    <a:pt x="41" y="181"/>
                  </a:cubicBezTo>
                  <a:cubicBezTo>
                    <a:pt x="42" y="183"/>
                    <a:pt x="39" y="183"/>
                    <a:pt x="39" y="185"/>
                  </a:cubicBezTo>
                  <a:cubicBezTo>
                    <a:pt x="39" y="186"/>
                    <a:pt x="33" y="187"/>
                    <a:pt x="32" y="192"/>
                  </a:cubicBezTo>
                  <a:cubicBezTo>
                    <a:pt x="31" y="196"/>
                    <a:pt x="32" y="198"/>
                    <a:pt x="28" y="199"/>
                  </a:cubicBezTo>
                  <a:cubicBezTo>
                    <a:pt x="23" y="201"/>
                    <a:pt x="24" y="205"/>
                    <a:pt x="24" y="208"/>
                  </a:cubicBezTo>
                  <a:cubicBezTo>
                    <a:pt x="25" y="213"/>
                    <a:pt x="29" y="216"/>
                    <a:pt x="28" y="216"/>
                  </a:cubicBezTo>
                  <a:cubicBezTo>
                    <a:pt x="27" y="214"/>
                    <a:pt x="22" y="215"/>
                    <a:pt x="19" y="213"/>
                  </a:cubicBezTo>
                  <a:cubicBezTo>
                    <a:pt x="19" y="213"/>
                    <a:pt x="14" y="213"/>
                    <a:pt x="11" y="213"/>
                  </a:cubicBezTo>
                  <a:cubicBezTo>
                    <a:pt x="8" y="213"/>
                    <a:pt x="10" y="212"/>
                    <a:pt x="8" y="211"/>
                  </a:cubicBezTo>
                  <a:cubicBezTo>
                    <a:pt x="6" y="210"/>
                    <a:pt x="8" y="202"/>
                    <a:pt x="6" y="202"/>
                  </a:cubicBezTo>
                  <a:cubicBezTo>
                    <a:pt x="4" y="202"/>
                    <a:pt x="3" y="205"/>
                    <a:pt x="3" y="202"/>
                  </a:cubicBezTo>
                  <a:cubicBezTo>
                    <a:pt x="2" y="198"/>
                    <a:pt x="0" y="200"/>
                    <a:pt x="1" y="197"/>
                  </a:cubicBezTo>
                  <a:cubicBezTo>
                    <a:pt x="2" y="195"/>
                    <a:pt x="0" y="192"/>
                    <a:pt x="2" y="193"/>
                  </a:cubicBezTo>
                  <a:cubicBezTo>
                    <a:pt x="4" y="193"/>
                    <a:pt x="5" y="187"/>
                    <a:pt x="7" y="186"/>
                  </a:cubicBezTo>
                  <a:cubicBezTo>
                    <a:pt x="9" y="184"/>
                    <a:pt x="5" y="183"/>
                    <a:pt x="7" y="181"/>
                  </a:cubicBezTo>
                  <a:cubicBezTo>
                    <a:pt x="8" y="180"/>
                    <a:pt x="6" y="180"/>
                    <a:pt x="9" y="177"/>
                  </a:cubicBezTo>
                  <a:cubicBezTo>
                    <a:pt x="12" y="175"/>
                    <a:pt x="7" y="175"/>
                    <a:pt x="10" y="173"/>
                  </a:cubicBezTo>
                  <a:cubicBezTo>
                    <a:pt x="12" y="172"/>
                    <a:pt x="9" y="169"/>
                    <a:pt x="10" y="168"/>
                  </a:cubicBezTo>
                  <a:cubicBezTo>
                    <a:pt x="12" y="167"/>
                    <a:pt x="8" y="165"/>
                    <a:pt x="11" y="164"/>
                  </a:cubicBezTo>
                  <a:cubicBezTo>
                    <a:pt x="13" y="163"/>
                    <a:pt x="13" y="160"/>
                    <a:pt x="10" y="160"/>
                  </a:cubicBezTo>
                  <a:cubicBezTo>
                    <a:pt x="8" y="159"/>
                    <a:pt x="8" y="158"/>
                    <a:pt x="11" y="159"/>
                  </a:cubicBezTo>
                  <a:cubicBezTo>
                    <a:pt x="14" y="159"/>
                    <a:pt x="15" y="155"/>
                    <a:pt x="11" y="156"/>
                  </a:cubicBezTo>
                  <a:cubicBezTo>
                    <a:pt x="8" y="157"/>
                    <a:pt x="12" y="153"/>
                    <a:pt x="11" y="152"/>
                  </a:cubicBezTo>
                  <a:cubicBezTo>
                    <a:pt x="9" y="151"/>
                    <a:pt x="11" y="148"/>
                    <a:pt x="10" y="147"/>
                  </a:cubicBezTo>
                  <a:cubicBezTo>
                    <a:pt x="10" y="146"/>
                    <a:pt x="8" y="146"/>
                    <a:pt x="8" y="142"/>
                  </a:cubicBezTo>
                  <a:cubicBezTo>
                    <a:pt x="9" y="138"/>
                    <a:pt x="10" y="141"/>
                    <a:pt x="10" y="139"/>
                  </a:cubicBezTo>
                  <a:cubicBezTo>
                    <a:pt x="11" y="138"/>
                    <a:pt x="9" y="137"/>
                    <a:pt x="10" y="133"/>
                  </a:cubicBezTo>
                  <a:cubicBezTo>
                    <a:pt x="10" y="129"/>
                    <a:pt x="8" y="130"/>
                    <a:pt x="10" y="128"/>
                  </a:cubicBezTo>
                  <a:cubicBezTo>
                    <a:pt x="12" y="126"/>
                    <a:pt x="9" y="123"/>
                    <a:pt x="11" y="121"/>
                  </a:cubicBezTo>
                  <a:cubicBezTo>
                    <a:pt x="13" y="120"/>
                    <a:pt x="10" y="118"/>
                    <a:pt x="14" y="115"/>
                  </a:cubicBezTo>
                  <a:cubicBezTo>
                    <a:pt x="16" y="114"/>
                    <a:pt x="13" y="109"/>
                    <a:pt x="13" y="107"/>
                  </a:cubicBezTo>
                  <a:cubicBezTo>
                    <a:pt x="14" y="105"/>
                    <a:pt x="13" y="102"/>
                    <a:pt x="14" y="100"/>
                  </a:cubicBezTo>
                  <a:cubicBezTo>
                    <a:pt x="14" y="98"/>
                    <a:pt x="15" y="100"/>
                    <a:pt x="17" y="97"/>
                  </a:cubicBezTo>
                  <a:cubicBezTo>
                    <a:pt x="18" y="95"/>
                    <a:pt x="17" y="94"/>
                    <a:pt x="18" y="88"/>
                  </a:cubicBezTo>
                  <a:cubicBezTo>
                    <a:pt x="18" y="83"/>
                    <a:pt x="21" y="85"/>
                    <a:pt x="20" y="82"/>
                  </a:cubicBezTo>
                  <a:cubicBezTo>
                    <a:pt x="20" y="79"/>
                    <a:pt x="22" y="77"/>
                    <a:pt x="20" y="77"/>
                  </a:cubicBezTo>
                  <a:cubicBezTo>
                    <a:pt x="18" y="77"/>
                    <a:pt x="20" y="76"/>
                    <a:pt x="19" y="73"/>
                  </a:cubicBezTo>
                  <a:cubicBezTo>
                    <a:pt x="18" y="70"/>
                    <a:pt x="18" y="68"/>
                    <a:pt x="17" y="66"/>
                  </a:cubicBezTo>
                  <a:cubicBezTo>
                    <a:pt x="16" y="65"/>
                    <a:pt x="17" y="62"/>
                    <a:pt x="18" y="59"/>
                  </a:cubicBezTo>
                  <a:cubicBezTo>
                    <a:pt x="19" y="56"/>
                    <a:pt x="19" y="58"/>
                    <a:pt x="20" y="57"/>
                  </a:cubicBezTo>
                  <a:cubicBezTo>
                    <a:pt x="21" y="55"/>
                    <a:pt x="18" y="51"/>
                    <a:pt x="20" y="49"/>
                  </a:cubicBezTo>
                  <a:cubicBezTo>
                    <a:pt x="21" y="48"/>
                    <a:pt x="21" y="44"/>
                    <a:pt x="22" y="43"/>
                  </a:cubicBezTo>
                  <a:cubicBezTo>
                    <a:pt x="24" y="42"/>
                    <a:pt x="23" y="43"/>
                    <a:pt x="25" y="38"/>
                  </a:cubicBezTo>
                  <a:cubicBezTo>
                    <a:pt x="26" y="33"/>
                    <a:pt x="30" y="38"/>
                    <a:pt x="28" y="33"/>
                  </a:cubicBezTo>
                  <a:cubicBezTo>
                    <a:pt x="26" y="30"/>
                    <a:pt x="28" y="22"/>
                    <a:pt x="27" y="21"/>
                  </a:cubicBezTo>
                  <a:cubicBezTo>
                    <a:pt x="26" y="18"/>
                    <a:pt x="31" y="16"/>
                    <a:pt x="32" y="16"/>
                  </a:cubicBezTo>
                  <a:cubicBezTo>
                    <a:pt x="34" y="15"/>
                    <a:pt x="34" y="12"/>
                    <a:pt x="34" y="10"/>
                  </a:cubicBezTo>
                  <a:cubicBezTo>
                    <a:pt x="35" y="9"/>
                    <a:pt x="35" y="8"/>
                    <a:pt x="34" y="7"/>
                  </a:cubicBezTo>
                  <a:cubicBezTo>
                    <a:pt x="36" y="6"/>
                    <a:pt x="36" y="4"/>
                    <a:pt x="37" y="3"/>
                  </a:cubicBezTo>
                  <a:cubicBezTo>
                    <a:pt x="39" y="2"/>
                    <a:pt x="38" y="1"/>
                    <a:pt x="39" y="0"/>
                  </a:cubicBezTo>
                  <a:cubicBezTo>
                    <a:pt x="40" y="0"/>
                    <a:pt x="40" y="3"/>
                    <a:pt x="43" y="3"/>
                  </a:cubicBezTo>
                  <a:cubicBezTo>
                    <a:pt x="46" y="2"/>
                    <a:pt x="48" y="2"/>
                    <a:pt x="49" y="7"/>
                  </a:cubicBezTo>
                  <a:cubicBezTo>
                    <a:pt x="50" y="3"/>
                    <a:pt x="51" y="2"/>
                    <a:pt x="52" y="2"/>
                  </a:cubicBezTo>
                  <a:cubicBezTo>
                    <a:pt x="54" y="2"/>
                    <a:pt x="55" y="2"/>
                    <a:pt x="56" y="2"/>
                  </a:cubicBezTo>
                  <a:cubicBezTo>
                    <a:pt x="57" y="2"/>
                    <a:pt x="57" y="3"/>
                    <a:pt x="58" y="4"/>
                  </a:cubicBezTo>
                  <a:cubicBezTo>
                    <a:pt x="59" y="5"/>
                    <a:pt x="59" y="4"/>
                    <a:pt x="60" y="7"/>
                  </a:cubicBezTo>
                  <a:cubicBezTo>
                    <a:pt x="62" y="11"/>
                    <a:pt x="65" y="11"/>
                    <a:pt x="66" y="13"/>
                  </a:cubicBezTo>
                  <a:cubicBezTo>
                    <a:pt x="67" y="15"/>
                    <a:pt x="70" y="14"/>
                    <a:pt x="73" y="17"/>
                  </a:cubicBezTo>
                  <a:cubicBezTo>
                    <a:pt x="77" y="20"/>
                    <a:pt x="79" y="21"/>
                    <a:pt x="81" y="21"/>
                  </a:cubicBezTo>
                  <a:cubicBezTo>
                    <a:pt x="82" y="21"/>
                    <a:pt x="85" y="24"/>
                    <a:pt x="84" y="25"/>
                  </a:cubicBezTo>
                  <a:cubicBezTo>
                    <a:pt x="82" y="28"/>
                    <a:pt x="84" y="28"/>
                    <a:pt x="82" y="29"/>
                  </a:cubicBezTo>
                  <a:cubicBezTo>
                    <a:pt x="80" y="30"/>
                    <a:pt x="82" y="31"/>
                    <a:pt x="81" y="33"/>
                  </a:cubicBezTo>
                  <a:cubicBezTo>
                    <a:pt x="80" y="35"/>
                    <a:pt x="78" y="35"/>
                    <a:pt x="79" y="36"/>
                  </a:cubicBezTo>
                  <a:cubicBezTo>
                    <a:pt x="79" y="38"/>
                    <a:pt x="79" y="37"/>
                    <a:pt x="82" y="37"/>
                  </a:cubicBezTo>
                  <a:cubicBezTo>
                    <a:pt x="86" y="37"/>
                    <a:pt x="88" y="40"/>
                    <a:pt x="91" y="38"/>
                  </a:cubicBezTo>
                  <a:cubicBezTo>
                    <a:pt x="93" y="35"/>
                    <a:pt x="94" y="40"/>
                    <a:pt x="95" y="37"/>
                  </a:cubicBezTo>
                  <a:cubicBezTo>
                    <a:pt x="95" y="34"/>
                    <a:pt x="98" y="34"/>
                    <a:pt x="99" y="31"/>
                  </a:cubicBezTo>
                  <a:cubicBezTo>
                    <a:pt x="99" y="28"/>
                    <a:pt x="100" y="29"/>
                    <a:pt x="99" y="25"/>
                  </a:cubicBezTo>
                  <a:cubicBezTo>
                    <a:pt x="101" y="26"/>
                    <a:pt x="102" y="22"/>
                    <a:pt x="104" y="27"/>
                  </a:cubicBezTo>
                  <a:cubicBezTo>
                    <a:pt x="105" y="31"/>
                    <a:pt x="105" y="35"/>
                    <a:pt x="102" y="37"/>
                  </a:cubicBezTo>
                  <a:cubicBezTo>
                    <a:pt x="99" y="39"/>
                    <a:pt x="95" y="41"/>
                    <a:pt x="92" y="46"/>
                  </a:cubicBezTo>
                  <a:cubicBezTo>
                    <a:pt x="88" y="51"/>
                    <a:pt x="88" y="53"/>
                    <a:pt x="87" y="53"/>
                  </a:cubicBezTo>
                  <a:cubicBezTo>
                    <a:pt x="85" y="54"/>
                    <a:pt x="85" y="55"/>
                    <a:pt x="84" y="56"/>
                  </a:cubicBezTo>
                  <a:close/>
                  <a:moveTo>
                    <a:pt x="27" y="236"/>
                  </a:moveTo>
                  <a:cubicBezTo>
                    <a:pt x="29" y="236"/>
                    <a:pt x="27" y="235"/>
                    <a:pt x="29" y="236"/>
                  </a:cubicBezTo>
                  <a:cubicBezTo>
                    <a:pt x="31" y="236"/>
                    <a:pt x="35" y="236"/>
                    <a:pt x="37" y="237"/>
                  </a:cubicBezTo>
                  <a:cubicBezTo>
                    <a:pt x="39" y="238"/>
                    <a:pt x="38" y="237"/>
                    <a:pt x="39" y="237"/>
                  </a:cubicBezTo>
                  <a:cubicBezTo>
                    <a:pt x="41" y="237"/>
                    <a:pt x="41" y="235"/>
                    <a:pt x="42" y="236"/>
                  </a:cubicBezTo>
                  <a:cubicBezTo>
                    <a:pt x="42" y="237"/>
                    <a:pt x="42" y="236"/>
                    <a:pt x="43" y="236"/>
                  </a:cubicBezTo>
                  <a:cubicBezTo>
                    <a:pt x="44" y="236"/>
                    <a:pt x="44" y="236"/>
                    <a:pt x="44" y="235"/>
                  </a:cubicBezTo>
                  <a:cubicBezTo>
                    <a:pt x="45" y="234"/>
                    <a:pt x="44" y="234"/>
                    <a:pt x="43" y="234"/>
                  </a:cubicBezTo>
                  <a:cubicBezTo>
                    <a:pt x="41" y="235"/>
                    <a:pt x="41" y="234"/>
                    <a:pt x="39" y="233"/>
                  </a:cubicBezTo>
                  <a:cubicBezTo>
                    <a:pt x="38" y="233"/>
                    <a:pt x="37" y="231"/>
                    <a:pt x="35" y="230"/>
                  </a:cubicBezTo>
                  <a:cubicBezTo>
                    <a:pt x="33" y="229"/>
                    <a:pt x="30" y="226"/>
                    <a:pt x="30" y="225"/>
                  </a:cubicBezTo>
                  <a:cubicBezTo>
                    <a:pt x="29" y="224"/>
                    <a:pt x="30" y="223"/>
                    <a:pt x="28" y="223"/>
                  </a:cubicBezTo>
                  <a:cubicBezTo>
                    <a:pt x="27" y="223"/>
                    <a:pt x="27" y="223"/>
                    <a:pt x="27" y="222"/>
                  </a:cubicBezTo>
                  <a:cubicBezTo>
                    <a:pt x="28" y="221"/>
                    <a:pt x="28" y="221"/>
                    <a:pt x="28" y="222"/>
                  </a:cubicBezTo>
                  <a:cubicBezTo>
                    <a:pt x="29" y="222"/>
                    <a:pt x="29" y="222"/>
                    <a:pt x="29" y="222"/>
                  </a:cubicBezTo>
                  <a:cubicBezTo>
                    <a:pt x="29" y="221"/>
                    <a:pt x="28" y="220"/>
                    <a:pt x="27" y="218"/>
                  </a:cubicBezTo>
                  <a:lnTo>
                    <a:pt x="27" y="236"/>
                  </a:lnTo>
                  <a:close/>
                  <a:moveTo>
                    <a:pt x="48" y="236"/>
                  </a:moveTo>
                  <a:cubicBezTo>
                    <a:pt x="49" y="235"/>
                    <a:pt x="49" y="236"/>
                    <a:pt x="50" y="236"/>
                  </a:cubicBezTo>
                  <a:cubicBezTo>
                    <a:pt x="51" y="235"/>
                    <a:pt x="50" y="236"/>
                    <a:pt x="51" y="235"/>
                  </a:cubicBezTo>
                  <a:cubicBezTo>
                    <a:pt x="52" y="235"/>
                    <a:pt x="52" y="234"/>
                    <a:pt x="51" y="235"/>
                  </a:cubicBezTo>
                  <a:cubicBezTo>
                    <a:pt x="50" y="235"/>
                    <a:pt x="50" y="234"/>
                    <a:pt x="48" y="235"/>
                  </a:cubicBezTo>
                  <a:cubicBezTo>
                    <a:pt x="48" y="235"/>
                    <a:pt x="46" y="235"/>
                    <a:pt x="47" y="236"/>
                  </a:cubicBezTo>
                  <a:cubicBezTo>
                    <a:pt x="48" y="236"/>
                    <a:pt x="48" y="236"/>
                    <a:pt x="48" y="236"/>
                  </a:cubicBezTo>
                  <a:close/>
                  <a:moveTo>
                    <a:pt x="31" y="239"/>
                  </a:moveTo>
                  <a:cubicBezTo>
                    <a:pt x="32" y="239"/>
                    <a:pt x="31" y="238"/>
                    <a:pt x="32" y="238"/>
                  </a:cubicBezTo>
                  <a:cubicBezTo>
                    <a:pt x="33" y="238"/>
                    <a:pt x="32" y="239"/>
                    <a:pt x="33" y="239"/>
                  </a:cubicBezTo>
                  <a:cubicBezTo>
                    <a:pt x="34" y="239"/>
                    <a:pt x="34" y="239"/>
                    <a:pt x="35" y="238"/>
                  </a:cubicBezTo>
                  <a:cubicBezTo>
                    <a:pt x="35" y="237"/>
                    <a:pt x="34" y="237"/>
                    <a:pt x="33" y="237"/>
                  </a:cubicBezTo>
                  <a:cubicBezTo>
                    <a:pt x="32" y="237"/>
                    <a:pt x="31" y="236"/>
                    <a:pt x="29" y="236"/>
                  </a:cubicBezTo>
                  <a:cubicBezTo>
                    <a:pt x="28" y="236"/>
                    <a:pt x="28" y="237"/>
                    <a:pt x="29" y="237"/>
                  </a:cubicBezTo>
                  <a:cubicBezTo>
                    <a:pt x="29" y="237"/>
                    <a:pt x="29" y="237"/>
                    <a:pt x="29" y="239"/>
                  </a:cubicBezTo>
                  <a:cubicBezTo>
                    <a:pt x="29" y="239"/>
                    <a:pt x="30" y="239"/>
                    <a:pt x="31" y="239"/>
                  </a:cubicBezTo>
                  <a:close/>
                  <a:moveTo>
                    <a:pt x="36" y="239"/>
                  </a:moveTo>
                  <a:cubicBezTo>
                    <a:pt x="36" y="238"/>
                    <a:pt x="35" y="239"/>
                    <a:pt x="35" y="239"/>
                  </a:cubicBezTo>
                  <a:cubicBezTo>
                    <a:pt x="35" y="240"/>
                    <a:pt x="36" y="240"/>
                    <a:pt x="36" y="239"/>
                  </a:cubicBezTo>
                  <a:close/>
                  <a:moveTo>
                    <a:pt x="38" y="238"/>
                  </a:moveTo>
                  <a:cubicBezTo>
                    <a:pt x="37" y="238"/>
                    <a:pt x="36" y="239"/>
                    <a:pt x="37" y="239"/>
                  </a:cubicBezTo>
                  <a:cubicBezTo>
                    <a:pt x="38" y="239"/>
                    <a:pt x="38" y="239"/>
                    <a:pt x="38" y="23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96" name="Google Shape;296;p43"/>
            <p:cNvSpPr/>
            <p:nvPr/>
          </p:nvSpPr>
          <p:spPr>
            <a:xfrm>
              <a:off x="7393212" y="5939632"/>
              <a:ext cx="45796" cy="41981"/>
            </a:xfrm>
            <a:custGeom>
              <a:rect b="b" l="l" r="r" t="t"/>
              <a:pathLst>
                <a:path extrusionOk="0" h="9" w="10">
                  <a:moveTo>
                    <a:pt x="1" y="9"/>
                  </a:moveTo>
                  <a:cubicBezTo>
                    <a:pt x="0" y="8"/>
                    <a:pt x="2" y="7"/>
                    <a:pt x="1" y="6"/>
                  </a:cubicBezTo>
                  <a:cubicBezTo>
                    <a:pt x="0" y="5"/>
                    <a:pt x="0" y="3"/>
                    <a:pt x="1" y="2"/>
                  </a:cubicBezTo>
                  <a:cubicBezTo>
                    <a:pt x="1" y="1"/>
                    <a:pt x="1" y="0"/>
                    <a:pt x="2" y="1"/>
                  </a:cubicBezTo>
                  <a:cubicBezTo>
                    <a:pt x="3" y="2"/>
                    <a:pt x="1" y="3"/>
                    <a:pt x="2" y="4"/>
                  </a:cubicBezTo>
                  <a:cubicBezTo>
                    <a:pt x="4" y="5"/>
                    <a:pt x="5" y="1"/>
                    <a:pt x="5" y="3"/>
                  </a:cubicBezTo>
                  <a:cubicBezTo>
                    <a:pt x="5" y="5"/>
                    <a:pt x="3" y="5"/>
                    <a:pt x="5" y="5"/>
                  </a:cubicBezTo>
                  <a:cubicBezTo>
                    <a:pt x="7" y="5"/>
                    <a:pt x="8" y="3"/>
                    <a:pt x="9" y="4"/>
                  </a:cubicBezTo>
                  <a:cubicBezTo>
                    <a:pt x="10" y="4"/>
                    <a:pt x="10" y="7"/>
                    <a:pt x="8" y="6"/>
                  </a:cubicBezTo>
                  <a:cubicBezTo>
                    <a:pt x="6" y="6"/>
                    <a:pt x="5" y="7"/>
                    <a:pt x="6" y="7"/>
                  </a:cubicBezTo>
                  <a:cubicBezTo>
                    <a:pt x="6" y="7"/>
                    <a:pt x="10" y="8"/>
                    <a:pt x="8" y="9"/>
                  </a:cubicBezTo>
                  <a:cubicBezTo>
                    <a:pt x="5" y="9"/>
                    <a:pt x="3" y="7"/>
                    <a:pt x="2" y="8"/>
                  </a:cubicBezTo>
                  <a:cubicBezTo>
                    <a:pt x="2" y="9"/>
                    <a:pt x="1" y="9"/>
                    <a:pt x="1" y="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97" name="Google Shape;297;p43"/>
            <p:cNvSpPr/>
            <p:nvPr/>
          </p:nvSpPr>
          <p:spPr>
            <a:xfrm>
              <a:off x="8688899" y="3102095"/>
              <a:ext cx="519037" cy="669789"/>
            </a:xfrm>
            <a:custGeom>
              <a:rect b="b" l="l" r="r" t="t"/>
              <a:pathLst>
                <a:path extrusionOk="0" h="148" w="115">
                  <a:moveTo>
                    <a:pt x="35" y="108"/>
                  </a:moveTo>
                  <a:cubicBezTo>
                    <a:pt x="34" y="108"/>
                    <a:pt x="35" y="106"/>
                    <a:pt x="35" y="107"/>
                  </a:cubicBezTo>
                  <a:cubicBezTo>
                    <a:pt x="36" y="107"/>
                    <a:pt x="36" y="108"/>
                    <a:pt x="35" y="108"/>
                  </a:cubicBezTo>
                  <a:close/>
                  <a:moveTo>
                    <a:pt x="26" y="92"/>
                  </a:moveTo>
                  <a:cubicBezTo>
                    <a:pt x="27" y="92"/>
                    <a:pt x="27" y="91"/>
                    <a:pt x="26" y="91"/>
                  </a:cubicBezTo>
                  <a:cubicBezTo>
                    <a:pt x="26" y="91"/>
                    <a:pt x="25" y="92"/>
                    <a:pt x="26" y="92"/>
                  </a:cubicBezTo>
                  <a:close/>
                  <a:moveTo>
                    <a:pt x="34" y="93"/>
                  </a:moveTo>
                  <a:cubicBezTo>
                    <a:pt x="34" y="92"/>
                    <a:pt x="32" y="93"/>
                    <a:pt x="32" y="94"/>
                  </a:cubicBezTo>
                  <a:cubicBezTo>
                    <a:pt x="33" y="95"/>
                    <a:pt x="34" y="94"/>
                    <a:pt x="34" y="93"/>
                  </a:cubicBezTo>
                  <a:close/>
                  <a:moveTo>
                    <a:pt x="61" y="86"/>
                  </a:moveTo>
                  <a:cubicBezTo>
                    <a:pt x="63" y="88"/>
                    <a:pt x="64" y="84"/>
                    <a:pt x="65" y="82"/>
                  </a:cubicBezTo>
                  <a:cubicBezTo>
                    <a:pt x="67" y="80"/>
                    <a:pt x="70" y="81"/>
                    <a:pt x="67" y="79"/>
                  </a:cubicBezTo>
                  <a:cubicBezTo>
                    <a:pt x="65" y="78"/>
                    <a:pt x="68" y="74"/>
                    <a:pt x="68" y="76"/>
                  </a:cubicBezTo>
                  <a:cubicBezTo>
                    <a:pt x="68" y="79"/>
                    <a:pt x="71" y="76"/>
                    <a:pt x="69" y="78"/>
                  </a:cubicBezTo>
                  <a:cubicBezTo>
                    <a:pt x="68" y="80"/>
                    <a:pt x="71" y="78"/>
                    <a:pt x="73" y="78"/>
                  </a:cubicBezTo>
                  <a:cubicBezTo>
                    <a:pt x="75" y="79"/>
                    <a:pt x="74" y="79"/>
                    <a:pt x="76" y="77"/>
                  </a:cubicBezTo>
                  <a:cubicBezTo>
                    <a:pt x="77" y="75"/>
                    <a:pt x="78" y="74"/>
                    <a:pt x="78" y="77"/>
                  </a:cubicBezTo>
                  <a:cubicBezTo>
                    <a:pt x="77" y="80"/>
                    <a:pt x="79" y="79"/>
                    <a:pt x="80" y="76"/>
                  </a:cubicBezTo>
                  <a:cubicBezTo>
                    <a:pt x="80" y="74"/>
                    <a:pt x="80" y="73"/>
                    <a:pt x="82" y="74"/>
                  </a:cubicBezTo>
                  <a:cubicBezTo>
                    <a:pt x="84" y="76"/>
                    <a:pt x="82" y="74"/>
                    <a:pt x="83" y="72"/>
                  </a:cubicBezTo>
                  <a:cubicBezTo>
                    <a:pt x="84" y="71"/>
                    <a:pt x="85" y="71"/>
                    <a:pt x="84" y="72"/>
                  </a:cubicBezTo>
                  <a:cubicBezTo>
                    <a:pt x="84" y="74"/>
                    <a:pt x="83" y="78"/>
                    <a:pt x="84" y="76"/>
                  </a:cubicBezTo>
                  <a:cubicBezTo>
                    <a:pt x="85" y="74"/>
                    <a:pt x="86" y="76"/>
                    <a:pt x="87" y="73"/>
                  </a:cubicBezTo>
                  <a:cubicBezTo>
                    <a:pt x="87" y="69"/>
                    <a:pt x="91" y="74"/>
                    <a:pt x="88" y="69"/>
                  </a:cubicBezTo>
                  <a:cubicBezTo>
                    <a:pt x="85" y="65"/>
                    <a:pt x="91" y="62"/>
                    <a:pt x="89" y="57"/>
                  </a:cubicBezTo>
                  <a:cubicBezTo>
                    <a:pt x="89" y="54"/>
                    <a:pt x="90" y="51"/>
                    <a:pt x="92" y="53"/>
                  </a:cubicBezTo>
                  <a:cubicBezTo>
                    <a:pt x="94" y="54"/>
                    <a:pt x="91" y="51"/>
                    <a:pt x="93" y="48"/>
                  </a:cubicBezTo>
                  <a:cubicBezTo>
                    <a:pt x="95" y="45"/>
                    <a:pt x="96" y="41"/>
                    <a:pt x="93" y="39"/>
                  </a:cubicBezTo>
                  <a:cubicBezTo>
                    <a:pt x="91" y="36"/>
                    <a:pt x="91" y="33"/>
                    <a:pt x="92" y="32"/>
                  </a:cubicBezTo>
                  <a:cubicBezTo>
                    <a:pt x="92" y="30"/>
                    <a:pt x="91" y="31"/>
                    <a:pt x="90" y="30"/>
                  </a:cubicBezTo>
                  <a:cubicBezTo>
                    <a:pt x="89" y="29"/>
                    <a:pt x="88" y="33"/>
                    <a:pt x="90" y="32"/>
                  </a:cubicBezTo>
                  <a:cubicBezTo>
                    <a:pt x="92" y="31"/>
                    <a:pt x="91" y="35"/>
                    <a:pt x="90" y="34"/>
                  </a:cubicBezTo>
                  <a:cubicBezTo>
                    <a:pt x="89" y="33"/>
                    <a:pt x="88" y="36"/>
                    <a:pt x="88" y="34"/>
                  </a:cubicBezTo>
                  <a:cubicBezTo>
                    <a:pt x="88" y="31"/>
                    <a:pt x="86" y="31"/>
                    <a:pt x="86" y="34"/>
                  </a:cubicBezTo>
                  <a:cubicBezTo>
                    <a:pt x="86" y="37"/>
                    <a:pt x="83" y="34"/>
                    <a:pt x="84" y="37"/>
                  </a:cubicBezTo>
                  <a:cubicBezTo>
                    <a:pt x="85" y="41"/>
                    <a:pt x="83" y="40"/>
                    <a:pt x="83" y="41"/>
                  </a:cubicBezTo>
                  <a:cubicBezTo>
                    <a:pt x="83" y="42"/>
                    <a:pt x="86" y="40"/>
                    <a:pt x="83" y="48"/>
                  </a:cubicBezTo>
                  <a:cubicBezTo>
                    <a:pt x="82" y="54"/>
                    <a:pt x="80" y="54"/>
                    <a:pt x="78" y="58"/>
                  </a:cubicBezTo>
                  <a:cubicBezTo>
                    <a:pt x="75" y="62"/>
                    <a:pt x="73" y="61"/>
                    <a:pt x="70" y="63"/>
                  </a:cubicBezTo>
                  <a:cubicBezTo>
                    <a:pt x="68" y="65"/>
                    <a:pt x="70" y="62"/>
                    <a:pt x="69" y="61"/>
                  </a:cubicBezTo>
                  <a:cubicBezTo>
                    <a:pt x="68" y="61"/>
                    <a:pt x="72" y="60"/>
                    <a:pt x="71" y="58"/>
                  </a:cubicBezTo>
                  <a:cubicBezTo>
                    <a:pt x="70" y="57"/>
                    <a:pt x="67" y="59"/>
                    <a:pt x="67" y="61"/>
                  </a:cubicBezTo>
                  <a:cubicBezTo>
                    <a:pt x="68" y="64"/>
                    <a:pt x="63" y="68"/>
                    <a:pt x="63" y="69"/>
                  </a:cubicBezTo>
                  <a:cubicBezTo>
                    <a:pt x="64" y="70"/>
                    <a:pt x="64" y="72"/>
                    <a:pt x="61" y="72"/>
                  </a:cubicBezTo>
                  <a:cubicBezTo>
                    <a:pt x="58" y="73"/>
                    <a:pt x="61" y="71"/>
                    <a:pt x="59" y="70"/>
                  </a:cubicBezTo>
                  <a:cubicBezTo>
                    <a:pt x="58" y="70"/>
                    <a:pt x="50" y="74"/>
                    <a:pt x="49" y="72"/>
                  </a:cubicBezTo>
                  <a:cubicBezTo>
                    <a:pt x="48" y="70"/>
                    <a:pt x="47" y="72"/>
                    <a:pt x="44" y="75"/>
                  </a:cubicBezTo>
                  <a:cubicBezTo>
                    <a:pt x="41" y="79"/>
                    <a:pt x="41" y="76"/>
                    <a:pt x="40" y="79"/>
                  </a:cubicBezTo>
                  <a:cubicBezTo>
                    <a:pt x="39" y="81"/>
                    <a:pt x="37" y="79"/>
                    <a:pt x="37" y="81"/>
                  </a:cubicBezTo>
                  <a:cubicBezTo>
                    <a:pt x="37" y="84"/>
                    <a:pt x="40" y="82"/>
                    <a:pt x="42" y="83"/>
                  </a:cubicBezTo>
                  <a:cubicBezTo>
                    <a:pt x="45" y="84"/>
                    <a:pt x="43" y="81"/>
                    <a:pt x="44" y="80"/>
                  </a:cubicBezTo>
                  <a:cubicBezTo>
                    <a:pt x="46" y="80"/>
                    <a:pt x="45" y="81"/>
                    <a:pt x="47" y="81"/>
                  </a:cubicBezTo>
                  <a:cubicBezTo>
                    <a:pt x="49" y="80"/>
                    <a:pt x="51" y="80"/>
                    <a:pt x="53" y="79"/>
                  </a:cubicBezTo>
                  <a:cubicBezTo>
                    <a:pt x="56" y="78"/>
                    <a:pt x="53" y="77"/>
                    <a:pt x="57" y="78"/>
                  </a:cubicBezTo>
                  <a:cubicBezTo>
                    <a:pt x="60" y="79"/>
                    <a:pt x="60" y="77"/>
                    <a:pt x="61" y="78"/>
                  </a:cubicBezTo>
                  <a:cubicBezTo>
                    <a:pt x="61" y="80"/>
                    <a:pt x="59" y="80"/>
                    <a:pt x="59" y="81"/>
                  </a:cubicBezTo>
                  <a:cubicBezTo>
                    <a:pt x="59" y="82"/>
                    <a:pt x="58" y="83"/>
                    <a:pt x="59" y="84"/>
                  </a:cubicBezTo>
                  <a:cubicBezTo>
                    <a:pt x="61" y="85"/>
                    <a:pt x="59" y="85"/>
                    <a:pt x="62" y="86"/>
                  </a:cubicBezTo>
                  <a:lnTo>
                    <a:pt x="61" y="86"/>
                  </a:lnTo>
                  <a:close/>
                  <a:moveTo>
                    <a:pt x="34" y="90"/>
                  </a:moveTo>
                  <a:cubicBezTo>
                    <a:pt x="33" y="90"/>
                    <a:pt x="33" y="87"/>
                    <a:pt x="34" y="89"/>
                  </a:cubicBezTo>
                  <a:cubicBezTo>
                    <a:pt x="35" y="91"/>
                    <a:pt x="36" y="93"/>
                    <a:pt x="34" y="95"/>
                  </a:cubicBezTo>
                  <a:cubicBezTo>
                    <a:pt x="33" y="97"/>
                    <a:pt x="33" y="96"/>
                    <a:pt x="34" y="99"/>
                  </a:cubicBezTo>
                  <a:cubicBezTo>
                    <a:pt x="34" y="101"/>
                    <a:pt x="32" y="100"/>
                    <a:pt x="35" y="101"/>
                  </a:cubicBezTo>
                  <a:cubicBezTo>
                    <a:pt x="37" y="102"/>
                    <a:pt x="35" y="104"/>
                    <a:pt x="37" y="102"/>
                  </a:cubicBezTo>
                  <a:cubicBezTo>
                    <a:pt x="39" y="101"/>
                    <a:pt x="37" y="101"/>
                    <a:pt x="38" y="100"/>
                  </a:cubicBezTo>
                  <a:cubicBezTo>
                    <a:pt x="39" y="99"/>
                    <a:pt x="38" y="101"/>
                    <a:pt x="39" y="100"/>
                  </a:cubicBezTo>
                  <a:cubicBezTo>
                    <a:pt x="40" y="100"/>
                    <a:pt x="40" y="91"/>
                    <a:pt x="42" y="91"/>
                  </a:cubicBezTo>
                  <a:cubicBezTo>
                    <a:pt x="44" y="90"/>
                    <a:pt x="43" y="88"/>
                    <a:pt x="41" y="88"/>
                  </a:cubicBezTo>
                  <a:cubicBezTo>
                    <a:pt x="39" y="88"/>
                    <a:pt x="42" y="86"/>
                    <a:pt x="41" y="85"/>
                  </a:cubicBezTo>
                  <a:cubicBezTo>
                    <a:pt x="40" y="84"/>
                    <a:pt x="38" y="87"/>
                    <a:pt x="38" y="84"/>
                  </a:cubicBezTo>
                  <a:cubicBezTo>
                    <a:pt x="37" y="83"/>
                    <a:pt x="35" y="82"/>
                    <a:pt x="35" y="84"/>
                  </a:cubicBezTo>
                  <a:cubicBezTo>
                    <a:pt x="34" y="86"/>
                    <a:pt x="34" y="84"/>
                    <a:pt x="33" y="86"/>
                  </a:cubicBezTo>
                  <a:cubicBezTo>
                    <a:pt x="32" y="88"/>
                    <a:pt x="32" y="84"/>
                    <a:pt x="31" y="86"/>
                  </a:cubicBezTo>
                  <a:cubicBezTo>
                    <a:pt x="31" y="88"/>
                    <a:pt x="29" y="86"/>
                    <a:pt x="30" y="88"/>
                  </a:cubicBezTo>
                  <a:cubicBezTo>
                    <a:pt x="31" y="90"/>
                    <a:pt x="30" y="89"/>
                    <a:pt x="31" y="90"/>
                  </a:cubicBezTo>
                  <a:cubicBezTo>
                    <a:pt x="32" y="92"/>
                    <a:pt x="30" y="93"/>
                    <a:pt x="32" y="92"/>
                  </a:cubicBezTo>
                  <a:cubicBezTo>
                    <a:pt x="34" y="90"/>
                    <a:pt x="32" y="93"/>
                    <a:pt x="34" y="92"/>
                  </a:cubicBezTo>
                  <a:cubicBezTo>
                    <a:pt x="35" y="91"/>
                    <a:pt x="35" y="91"/>
                    <a:pt x="34" y="90"/>
                  </a:cubicBezTo>
                  <a:close/>
                  <a:moveTo>
                    <a:pt x="51" y="86"/>
                  </a:moveTo>
                  <a:cubicBezTo>
                    <a:pt x="53" y="85"/>
                    <a:pt x="54" y="89"/>
                    <a:pt x="54" y="87"/>
                  </a:cubicBezTo>
                  <a:cubicBezTo>
                    <a:pt x="55" y="84"/>
                    <a:pt x="57" y="85"/>
                    <a:pt x="57" y="83"/>
                  </a:cubicBezTo>
                  <a:cubicBezTo>
                    <a:pt x="56" y="82"/>
                    <a:pt x="57" y="82"/>
                    <a:pt x="56" y="81"/>
                  </a:cubicBezTo>
                  <a:cubicBezTo>
                    <a:pt x="55" y="80"/>
                    <a:pt x="54" y="80"/>
                    <a:pt x="52" y="81"/>
                  </a:cubicBezTo>
                  <a:cubicBezTo>
                    <a:pt x="50" y="82"/>
                    <a:pt x="51" y="83"/>
                    <a:pt x="50" y="83"/>
                  </a:cubicBezTo>
                  <a:cubicBezTo>
                    <a:pt x="49" y="82"/>
                    <a:pt x="48" y="84"/>
                    <a:pt x="48" y="83"/>
                  </a:cubicBezTo>
                  <a:cubicBezTo>
                    <a:pt x="48" y="81"/>
                    <a:pt x="48" y="81"/>
                    <a:pt x="46" y="84"/>
                  </a:cubicBezTo>
                  <a:cubicBezTo>
                    <a:pt x="45" y="86"/>
                    <a:pt x="42" y="87"/>
                    <a:pt x="44" y="87"/>
                  </a:cubicBezTo>
                  <a:cubicBezTo>
                    <a:pt x="46" y="87"/>
                    <a:pt x="44" y="88"/>
                    <a:pt x="46" y="90"/>
                  </a:cubicBezTo>
                  <a:cubicBezTo>
                    <a:pt x="47" y="91"/>
                    <a:pt x="44" y="91"/>
                    <a:pt x="47" y="91"/>
                  </a:cubicBezTo>
                  <a:cubicBezTo>
                    <a:pt x="49" y="92"/>
                    <a:pt x="48" y="87"/>
                    <a:pt x="51" y="86"/>
                  </a:cubicBezTo>
                  <a:close/>
                  <a:moveTo>
                    <a:pt x="77" y="55"/>
                  </a:moveTo>
                  <a:cubicBezTo>
                    <a:pt x="77" y="54"/>
                    <a:pt x="77" y="52"/>
                    <a:pt x="76" y="54"/>
                  </a:cubicBezTo>
                  <a:cubicBezTo>
                    <a:pt x="75" y="55"/>
                    <a:pt x="76" y="56"/>
                    <a:pt x="77" y="55"/>
                  </a:cubicBezTo>
                  <a:close/>
                  <a:moveTo>
                    <a:pt x="87" y="29"/>
                  </a:moveTo>
                  <a:cubicBezTo>
                    <a:pt x="88" y="26"/>
                    <a:pt x="88" y="29"/>
                    <a:pt x="90" y="28"/>
                  </a:cubicBezTo>
                  <a:cubicBezTo>
                    <a:pt x="93" y="27"/>
                    <a:pt x="85" y="26"/>
                    <a:pt x="86" y="23"/>
                  </a:cubicBezTo>
                  <a:cubicBezTo>
                    <a:pt x="88" y="20"/>
                    <a:pt x="88" y="25"/>
                    <a:pt x="91" y="23"/>
                  </a:cubicBezTo>
                  <a:cubicBezTo>
                    <a:pt x="93" y="21"/>
                    <a:pt x="94" y="22"/>
                    <a:pt x="100" y="26"/>
                  </a:cubicBezTo>
                  <a:cubicBezTo>
                    <a:pt x="103" y="28"/>
                    <a:pt x="102" y="21"/>
                    <a:pt x="105" y="20"/>
                  </a:cubicBezTo>
                  <a:cubicBezTo>
                    <a:pt x="107" y="19"/>
                    <a:pt x="109" y="20"/>
                    <a:pt x="111" y="19"/>
                  </a:cubicBezTo>
                  <a:cubicBezTo>
                    <a:pt x="114" y="17"/>
                    <a:pt x="115" y="17"/>
                    <a:pt x="115" y="16"/>
                  </a:cubicBezTo>
                  <a:cubicBezTo>
                    <a:pt x="114" y="15"/>
                    <a:pt x="113" y="18"/>
                    <a:pt x="111" y="15"/>
                  </a:cubicBezTo>
                  <a:cubicBezTo>
                    <a:pt x="110" y="12"/>
                    <a:pt x="113" y="9"/>
                    <a:pt x="112" y="9"/>
                  </a:cubicBezTo>
                  <a:cubicBezTo>
                    <a:pt x="111" y="10"/>
                    <a:pt x="110" y="13"/>
                    <a:pt x="108" y="12"/>
                  </a:cubicBezTo>
                  <a:cubicBezTo>
                    <a:pt x="106" y="12"/>
                    <a:pt x="108" y="11"/>
                    <a:pt x="105" y="11"/>
                  </a:cubicBezTo>
                  <a:cubicBezTo>
                    <a:pt x="102" y="10"/>
                    <a:pt x="98" y="5"/>
                    <a:pt x="96" y="3"/>
                  </a:cubicBezTo>
                  <a:cubicBezTo>
                    <a:pt x="94" y="0"/>
                    <a:pt x="91" y="1"/>
                    <a:pt x="93" y="4"/>
                  </a:cubicBezTo>
                  <a:cubicBezTo>
                    <a:pt x="95" y="8"/>
                    <a:pt x="92" y="8"/>
                    <a:pt x="93" y="10"/>
                  </a:cubicBezTo>
                  <a:cubicBezTo>
                    <a:pt x="94" y="12"/>
                    <a:pt x="91" y="13"/>
                    <a:pt x="91" y="15"/>
                  </a:cubicBezTo>
                  <a:cubicBezTo>
                    <a:pt x="92" y="16"/>
                    <a:pt x="92" y="19"/>
                    <a:pt x="89" y="18"/>
                  </a:cubicBezTo>
                  <a:cubicBezTo>
                    <a:pt x="87" y="16"/>
                    <a:pt x="85" y="16"/>
                    <a:pt x="87" y="18"/>
                  </a:cubicBezTo>
                  <a:cubicBezTo>
                    <a:pt x="88" y="20"/>
                    <a:pt x="81" y="23"/>
                    <a:pt x="84" y="25"/>
                  </a:cubicBezTo>
                  <a:cubicBezTo>
                    <a:pt x="87" y="27"/>
                    <a:pt x="83" y="29"/>
                    <a:pt x="85" y="31"/>
                  </a:cubicBezTo>
                  <a:cubicBezTo>
                    <a:pt x="85" y="31"/>
                    <a:pt x="85" y="32"/>
                    <a:pt x="87" y="29"/>
                  </a:cubicBezTo>
                  <a:close/>
                  <a:moveTo>
                    <a:pt x="59" y="79"/>
                  </a:moveTo>
                  <a:cubicBezTo>
                    <a:pt x="59" y="78"/>
                    <a:pt x="57" y="80"/>
                    <a:pt x="57" y="81"/>
                  </a:cubicBezTo>
                  <a:cubicBezTo>
                    <a:pt x="58" y="82"/>
                    <a:pt x="59" y="80"/>
                    <a:pt x="59" y="79"/>
                  </a:cubicBezTo>
                  <a:close/>
                  <a:moveTo>
                    <a:pt x="50" y="68"/>
                  </a:moveTo>
                  <a:cubicBezTo>
                    <a:pt x="50" y="68"/>
                    <a:pt x="50" y="66"/>
                    <a:pt x="50" y="66"/>
                  </a:cubicBezTo>
                  <a:cubicBezTo>
                    <a:pt x="49" y="67"/>
                    <a:pt x="49" y="68"/>
                    <a:pt x="50" y="68"/>
                  </a:cubicBezTo>
                  <a:close/>
                  <a:moveTo>
                    <a:pt x="21" y="135"/>
                  </a:moveTo>
                  <a:cubicBezTo>
                    <a:pt x="21" y="134"/>
                    <a:pt x="21" y="134"/>
                    <a:pt x="23" y="132"/>
                  </a:cubicBezTo>
                  <a:cubicBezTo>
                    <a:pt x="25" y="131"/>
                    <a:pt x="24" y="130"/>
                    <a:pt x="23" y="131"/>
                  </a:cubicBezTo>
                  <a:cubicBezTo>
                    <a:pt x="22" y="133"/>
                    <a:pt x="21" y="133"/>
                    <a:pt x="20" y="135"/>
                  </a:cubicBezTo>
                  <a:cubicBezTo>
                    <a:pt x="20" y="136"/>
                    <a:pt x="21" y="136"/>
                    <a:pt x="21" y="135"/>
                  </a:cubicBezTo>
                  <a:close/>
                  <a:moveTo>
                    <a:pt x="27" y="124"/>
                  </a:moveTo>
                  <a:cubicBezTo>
                    <a:pt x="27" y="123"/>
                    <a:pt x="26" y="124"/>
                    <a:pt x="27" y="125"/>
                  </a:cubicBezTo>
                  <a:cubicBezTo>
                    <a:pt x="27" y="126"/>
                    <a:pt x="28" y="125"/>
                    <a:pt x="27" y="124"/>
                  </a:cubicBezTo>
                  <a:close/>
                  <a:moveTo>
                    <a:pt x="31" y="120"/>
                  </a:moveTo>
                  <a:cubicBezTo>
                    <a:pt x="31" y="119"/>
                    <a:pt x="29" y="120"/>
                    <a:pt x="29" y="122"/>
                  </a:cubicBezTo>
                  <a:cubicBezTo>
                    <a:pt x="29" y="123"/>
                    <a:pt x="31" y="120"/>
                    <a:pt x="31" y="120"/>
                  </a:cubicBezTo>
                  <a:close/>
                  <a:moveTo>
                    <a:pt x="1" y="148"/>
                  </a:moveTo>
                  <a:cubicBezTo>
                    <a:pt x="1" y="147"/>
                    <a:pt x="0" y="146"/>
                    <a:pt x="0" y="147"/>
                  </a:cubicBezTo>
                  <a:cubicBezTo>
                    <a:pt x="0" y="148"/>
                    <a:pt x="1" y="148"/>
                    <a:pt x="1" y="148"/>
                  </a:cubicBezTo>
                  <a:close/>
                  <a:moveTo>
                    <a:pt x="3" y="146"/>
                  </a:moveTo>
                  <a:cubicBezTo>
                    <a:pt x="3" y="145"/>
                    <a:pt x="1" y="147"/>
                    <a:pt x="2" y="147"/>
                  </a:cubicBezTo>
                  <a:cubicBezTo>
                    <a:pt x="3" y="148"/>
                    <a:pt x="3" y="147"/>
                    <a:pt x="3" y="146"/>
                  </a:cubicBezTo>
                  <a:close/>
                  <a:moveTo>
                    <a:pt x="9" y="144"/>
                  </a:moveTo>
                  <a:cubicBezTo>
                    <a:pt x="8" y="144"/>
                    <a:pt x="7" y="144"/>
                    <a:pt x="8" y="145"/>
                  </a:cubicBezTo>
                  <a:cubicBezTo>
                    <a:pt x="8" y="145"/>
                    <a:pt x="9" y="145"/>
                    <a:pt x="9" y="14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98" name="Google Shape;298;p43"/>
            <p:cNvSpPr/>
            <p:nvPr/>
          </p:nvSpPr>
          <p:spPr>
            <a:xfrm>
              <a:off x="6236828" y="1642300"/>
              <a:ext cx="4026361" cy="1608636"/>
            </a:xfrm>
            <a:custGeom>
              <a:rect b="b" l="l" r="r" t="t"/>
              <a:pathLst>
                <a:path extrusionOk="0" h="356" w="892">
                  <a:moveTo>
                    <a:pt x="836" y="165"/>
                  </a:moveTo>
                  <a:cubicBezTo>
                    <a:pt x="836" y="166"/>
                    <a:pt x="835" y="166"/>
                    <a:pt x="834" y="167"/>
                  </a:cubicBezTo>
                  <a:cubicBezTo>
                    <a:pt x="830" y="173"/>
                    <a:pt x="821" y="167"/>
                    <a:pt x="822" y="171"/>
                  </a:cubicBezTo>
                  <a:cubicBezTo>
                    <a:pt x="824" y="177"/>
                    <a:pt x="826" y="169"/>
                    <a:pt x="829" y="177"/>
                  </a:cubicBezTo>
                  <a:cubicBezTo>
                    <a:pt x="831" y="184"/>
                    <a:pt x="836" y="185"/>
                    <a:pt x="832" y="189"/>
                  </a:cubicBezTo>
                  <a:cubicBezTo>
                    <a:pt x="829" y="192"/>
                    <a:pt x="829" y="185"/>
                    <a:pt x="815" y="190"/>
                  </a:cubicBezTo>
                  <a:cubicBezTo>
                    <a:pt x="807" y="192"/>
                    <a:pt x="802" y="198"/>
                    <a:pt x="796" y="201"/>
                  </a:cubicBezTo>
                  <a:cubicBezTo>
                    <a:pt x="781" y="209"/>
                    <a:pt x="788" y="214"/>
                    <a:pt x="784" y="210"/>
                  </a:cubicBezTo>
                  <a:cubicBezTo>
                    <a:pt x="780" y="205"/>
                    <a:pt x="775" y="202"/>
                    <a:pt x="766" y="210"/>
                  </a:cubicBezTo>
                  <a:cubicBezTo>
                    <a:pt x="758" y="217"/>
                    <a:pt x="769" y="201"/>
                    <a:pt x="760" y="208"/>
                  </a:cubicBezTo>
                  <a:cubicBezTo>
                    <a:pt x="753" y="213"/>
                    <a:pt x="758" y="208"/>
                    <a:pt x="752" y="210"/>
                  </a:cubicBezTo>
                  <a:cubicBezTo>
                    <a:pt x="747" y="212"/>
                    <a:pt x="752" y="215"/>
                    <a:pt x="744" y="222"/>
                  </a:cubicBezTo>
                  <a:cubicBezTo>
                    <a:pt x="736" y="228"/>
                    <a:pt x="753" y="224"/>
                    <a:pt x="746" y="232"/>
                  </a:cubicBezTo>
                  <a:cubicBezTo>
                    <a:pt x="742" y="237"/>
                    <a:pt x="750" y="235"/>
                    <a:pt x="749" y="241"/>
                  </a:cubicBezTo>
                  <a:cubicBezTo>
                    <a:pt x="748" y="246"/>
                    <a:pt x="744" y="238"/>
                    <a:pt x="741" y="244"/>
                  </a:cubicBezTo>
                  <a:cubicBezTo>
                    <a:pt x="738" y="249"/>
                    <a:pt x="748" y="254"/>
                    <a:pt x="736" y="255"/>
                  </a:cubicBezTo>
                  <a:cubicBezTo>
                    <a:pt x="728" y="255"/>
                    <a:pt x="735" y="265"/>
                    <a:pt x="729" y="265"/>
                  </a:cubicBezTo>
                  <a:cubicBezTo>
                    <a:pt x="721" y="265"/>
                    <a:pt x="727" y="268"/>
                    <a:pt x="721" y="276"/>
                  </a:cubicBezTo>
                  <a:cubicBezTo>
                    <a:pt x="712" y="289"/>
                    <a:pt x="713" y="277"/>
                    <a:pt x="712" y="271"/>
                  </a:cubicBezTo>
                  <a:cubicBezTo>
                    <a:pt x="709" y="256"/>
                    <a:pt x="707" y="239"/>
                    <a:pt x="713" y="235"/>
                  </a:cubicBezTo>
                  <a:cubicBezTo>
                    <a:pt x="718" y="231"/>
                    <a:pt x="713" y="229"/>
                    <a:pt x="719" y="227"/>
                  </a:cubicBezTo>
                  <a:cubicBezTo>
                    <a:pt x="724" y="226"/>
                    <a:pt x="728" y="222"/>
                    <a:pt x="736" y="212"/>
                  </a:cubicBezTo>
                  <a:cubicBezTo>
                    <a:pt x="744" y="202"/>
                    <a:pt x="750" y="205"/>
                    <a:pt x="752" y="196"/>
                  </a:cubicBezTo>
                  <a:cubicBezTo>
                    <a:pt x="753" y="187"/>
                    <a:pt x="761" y="188"/>
                    <a:pt x="752" y="187"/>
                  </a:cubicBezTo>
                  <a:cubicBezTo>
                    <a:pt x="743" y="187"/>
                    <a:pt x="751" y="198"/>
                    <a:pt x="746" y="197"/>
                  </a:cubicBezTo>
                  <a:cubicBezTo>
                    <a:pt x="741" y="195"/>
                    <a:pt x="743" y="200"/>
                    <a:pt x="735" y="204"/>
                  </a:cubicBezTo>
                  <a:cubicBezTo>
                    <a:pt x="727" y="208"/>
                    <a:pt x="736" y="193"/>
                    <a:pt x="725" y="195"/>
                  </a:cubicBezTo>
                  <a:cubicBezTo>
                    <a:pt x="712" y="196"/>
                    <a:pt x="717" y="199"/>
                    <a:pt x="706" y="206"/>
                  </a:cubicBezTo>
                  <a:cubicBezTo>
                    <a:pt x="695" y="214"/>
                    <a:pt x="710" y="214"/>
                    <a:pt x="705" y="217"/>
                  </a:cubicBezTo>
                  <a:cubicBezTo>
                    <a:pt x="700" y="221"/>
                    <a:pt x="698" y="214"/>
                    <a:pt x="696" y="217"/>
                  </a:cubicBezTo>
                  <a:cubicBezTo>
                    <a:pt x="695" y="218"/>
                    <a:pt x="682" y="221"/>
                    <a:pt x="687" y="217"/>
                  </a:cubicBezTo>
                  <a:cubicBezTo>
                    <a:pt x="693" y="212"/>
                    <a:pt x="675" y="212"/>
                    <a:pt x="675" y="213"/>
                  </a:cubicBezTo>
                  <a:cubicBezTo>
                    <a:pt x="673" y="218"/>
                    <a:pt x="673" y="216"/>
                    <a:pt x="665" y="215"/>
                  </a:cubicBezTo>
                  <a:cubicBezTo>
                    <a:pt x="658" y="214"/>
                    <a:pt x="661" y="218"/>
                    <a:pt x="658" y="216"/>
                  </a:cubicBezTo>
                  <a:cubicBezTo>
                    <a:pt x="655" y="214"/>
                    <a:pt x="653" y="217"/>
                    <a:pt x="648" y="215"/>
                  </a:cubicBezTo>
                  <a:cubicBezTo>
                    <a:pt x="643" y="214"/>
                    <a:pt x="633" y="220"/>
                    <a:pt x="630" y="226"/>
                  </a:cubicBezTo>
                  <a:cubicBezTo>
                    <a:pt x="628" y="232"/>
                    <a:pt x="621" y="232"/>
                    <a:pt x="619" y="237"/>
                  </a:cubicBezTo>
                  <a:cubicBezTo>
                    <a:pt x="617" y="242"/>
                    <a:pt x="616" y="242"/>
                    <a:pt x="607" y="248"/>
                  </a:cubicBezTo>
                  <a:cubicBezTo>
                    <a:pt x="599" y="253"/>
                    <a:pt x="602" y="254"/>
                    <a:pt x="608" y="254"/>
                  </a:cubicBezTo>
                  <a:cubicBezTo>
                    <a:pt x="615" y="254"/>
                    <a:pt x="607" y="260"/>
                    <a:pt x="611" y="260"/>
                  </a:cubicBezTo>
                  <a:cubicBezTo>
                    <a:pt x="615" y="260"/>
                    <a:pt x="610" y="258"/>
                    <a:pt x="614" y="257"/>
                  </a:cubicBezTo>
                  <a:cubicBezTo>
                    <a:pt x="619" y="255"/>
                    <a:pt x="610" y="264"/>
                    <a:pt x="617" y="262"/>
                  </a:cubicBezTo>
                  <a:cubicBezTo>
                    <a:pt x="622" y="261"/>
                    <a:pt x="620" y="256"/>
                    <a:pt x="622" y="257"/>
                  </a:cubicBezTo>
                  <a:cubicBezTo>
                    <a:pt x="624" y="258"/>
                    <a:pt x="626" y="256"/>
                    <a:pt x="628" y="258"/>
                  </a:cubicBezTo>
                  <a:cubicBezTo>
                    <a:pt x="629" y="259"/>
                    <a:pt x="630" y="261"/>
                    <a:pt x="634" y="263"/>
                  </a:cubicBezTo>
                  <a:cubicBezTo>
                    <a:pt x="637" y="266"/>
                    <a:pt x="632" y="265"/>
                    <a:pt x="633" y="268"/>
                  </a:cubicBezTo>
                  <a:cubicBezTo>
                    <a:pt x="635" y="270"/>
                    <a:pt x="632" y="270"/>
                    <a:pt x="634" y="272"/>
                  </a:cubicBezTo>
                  <a:cubicBezTo>
                    <a:pt x="637" y="275"/>
                    <a:pt x="633" y="276"/>
                    <a:pt x="632" y="280"/>
                  </a:cubicBezTo>
                  <a:cubicBezTo>
                    <a:pt x="631" y="283"/>
                    <a:pt x="629" y="283"/>
                    <a:pt x="630" y="286"/>
                  </a:cubicBezTo>
                  <a:cubicBezTo>
                    <a:pt x="631" y="289"/>
                    <a:pt x="631" y="300"/>
                    <a:pt x="626" y="304"/>
                  </a:cubicBezTo>
                  <a:cubicBezTo>
                    <a:pt x="622" y="308"/>
                    <a:pt x="625" y="308"/>
                    <a:pt x="621" y="311"/>
                  </a:cubicBezTo>
                  <a:cubicBezTo>
                    <a:pt x="618" y="313"/>
                    <a:pt x="620" y="317"/>
                    <a:pt x="613" y="325"/>
                  </a:cubicBezTo>
                  <a:cubicBezTo>
                    <a:pt x="605" y="332"/>
                    <a:pt x="603" y="338"/>
                    <a:pt x="600" y="340"/>
                  </a:cubicBezTo>
                  <a:cubicBezTo>
                    <a:pt x="596" y="342"/>
                    <a:pt x="597" y="343"/>
                    <a:pt x="595" y="343"/>
                  </a:cubicBezTo>
                  <a:cubicBezTo>
                    <a:pt x="592" y="344"/>
                    <a:pt x="592" y="345"/>
                    <a:pt x="591" y="344"/>
                  </a:cubicBezTo>
                  <a:cubicBezTo>
                    <a:pt x="590" y="344"/>
                    <a:pt x="589" y="343"/>
                    <a:pt x="588" y="343"/>
                  </a:cubicBezTo>
                  <a:cubicBezTo>
                    <a:pt x="586" y="343"/>
                    <a:pt x="588" y="340"/>
                    <a:pt x="586" y="341"/>
                  </a:cubicBezTo>
                  <a:cubicBezTo>
                    <a:pt x="584" y="343"/>
                    <a:pt x="586" y="340"/>
                    <a:pt x="585" y="340"/>
                  </a:cubicBezTo>
                  <a:cubicBezTo>
                    <a:pt x="583" y="340"/>
                    <a:pt x="584" y="341"/>
                    <a:pt x="583" y="343"/>
                  </a:cubicBezTo>
                  <a:cubicBezTo>
                    <a:pt x="582" y="345"/>
                    <a:pt x="582" y="345"/>
                    <a:pt x="580" y="345"/>
                  </a:cubicBezTo>
                  <a:cubicBezTo>
                    <a:pt x="579" y="344"/>
                    <a:pt x="581" y="345"/>
                    <a:pt x="579" y="347"/>
                  </a:cubicBezTo>
                  <a:cubicBezTo>
                    <a:pt x="578" y="345"/>
                    <a:pt x="578" y="345"/>
                    <a:pt x="578" y="345"/>
                  </a:cubicBezTo>
                  <a:cubicBezTo>
                    <a:pt x="579" y="341"/>
                    <a:pt x="580" y="345"/>
                    <a:pt x="581" y="341"/>
                  </a:cubicBezTo>
                  <a:cubicBezTo>
                    <a:pt x="583" y="338"/>
                    <a:pt x="582" y="334"/>
                    <a:pt x="581" y="330"/>
                  </a:cubicBezTo>
                  <a:cubicBezTo>
                    <a:pt x="579" y="326"/>
                    <a:pt x="583" y="329"/>
                    <a:pt x="584" y="326"/>
                  </a:cubicBezTo>
                  <a:cubicBezTo>
                    <a:pt x="585" y="324"/>
                    <a:pt x="586" y="325"/>
                    <a:pt x="590" y="327"/>
                  </a:cubicBezTo>
                  <a:cubicBezTo>
                    <a:pt x="594" y="329"/>
                    <a:pt x="596" y="314"/>
                    <a:pt x="599" y="309"/>
                  </a:cubicBezTo>
                  <a:cubicBezTo>
                    <a:pt x="602" y="305"/>
                    <a:pt x="599" y="300"/>
                    <a:pt x="596" y="303"/>
                  </a:cubicBezTo>
                  <a:cubicBezTo>
                    <a:pt x="593" y="306"/>
                    <a:pt x="593" y="303"/>
                    <a:pt x="590" y="305"/>
                  </a:cubicBezTo>
                  <a:cubicBezTo>
                    <a:pt x="587" y="308"/>
                    <a:pt x="583" y="309"/>
                    <a:pt x="580" y="306"/>
                  </a:cubicBezTo>
                  <a:cubicBezTo>
                    <a:pt x="577" y="304"/>
                    <a:pt x="581" y="303"/>
                    <a:pt x="579" y="302"/>
                  </a:cubicBezTo>
                  <a:cubicBezTo>
                    <a:pt x="577" y="301"/>
                    <a:pt x="580" y="299"/>
                    <a:pt x="577" y="298"/>
                  </a:cubicBezTo>
                  <a:cubicBezTo>
                    <a:pt x="574" y="298"/>
                    <a:pt x="576" y="295"/>
                    <a:pt x="570" y="294"/>
                  </a:cubicBezTo>
                  <a:cubicBezTo>
                    <a:pt x="564" y="293"/>
                    <a:pt x="562" y="294"/>
                    <a:pt x="561" y="283"/>
                  </a:cubicBezTo>
                  <a:cubicBezTo>
                    <a:pt x="559" y="273"/>
                    <a:pt x="553" y="265"/>
                    <a:pt x="550" y="265"/>
                  </a:cubicBezTo>
                  <a:cubicBezTo>
                    <a:pt x="547" y="265"/>
                    <a:pt x="544" y="262"/>
                    <a:pt x="535" y="263"/>
                  </a:cubicBezTo>
                  <a:cubicBezTo>
                    <a:pt x="525" y="264"/>
                    <a:pt x="521" y="270"/>
                    <a:pt x="524" y="270"/>
                  </a:cubicBezTo>
                  <a:cubicBezTo>
                    <a:pt x="527" y="270"/>
                    <a:pt x="529" y="272"/>
                    <a:pt x="525" y="277"/>
                  </a:cubicBezTo>
                  <a:cubicBezTo>
                    <a:pt x="520" y="283"/>
                    <a:pt x="521" y="286"/>
                    <a:pt x="517" y="290"/>
                  </a:cubicBezTo>
                  <a:cubicBezTo>
                    <a:pt x="513" y="294"/>
                    <a:pt x="511" y="294"/>
                    <a:pt x="506" y="291"/>
                  </a:cubicBezTo>
                  <a:cubicBezTo>
                    <a:pt x="502" y="288"/>
                    <a:pt x="502" y="292"/>
                    <a:pt x="496" y="288"/>
                  </a:cubicBezTo>
                  <a:cubicBezTo>
                    <a:pt x="489" y="284"/>
                    <a:pt x="491" y="294"/>
                    <a:pt x="483" y="294"/>
                  </a:cubicBezTo>
                  <a:cubicBezTo>
                    <a:pt x="475" y="293"/>
                    <a:pt x="480" y="298"/>
                    <a:pt x="467" y="295"/>
                  </a:cubicBezTo>
                  <a:cubicBezTo>
                    <a:pt x="458" y="293"/>
                    <a:pt x="462" y="291"/>
                    <a:pt x="455" y="289"/>
                  </a:cubicBezTo>
                  <a:cubicBezTo>
                    <a:pt x="448" y="286"/>
                    <a:pt x="447" y="286"/>
                    <a:pt x="441" y="288"/>
                  </a:cubicBezTo>
                  <a:cubicBezTo>
                    <a:pt x="436" y="290"/>
                    <a:pt x="431" y="286"/>
                    <a:pt x="431" y="281"/>
                  </a:cubicBezTo>
                  <a:cubicBezTo>
                    <a:pt x="431" y="276"/>
                    <a:pt x="428" y="280"/>
                    <a:pt x="420" y="276"/>
                  </a:cubicBezTo>
                  <a:cubicBezTo>
                    <a:pt x="411" y="273"/>
                    <a:pt x="413" y="273"/>
                    <a:pt x="409" y="279"/>
                  </a:cubicBezTo>
                  <a:cubicBezTo>
                    <a:pt x="405" y="284"/>
                    <a:pt x="411" y="284"/>
                    <a:pt x="410" y="288"/>
                  </a:cubicBezTo>
                  <a:cubicBezTo>
                    <a:pt x="408" y="293"/>
                    <a:pt x="391" y="290"/>
                    <a:pt x="390" y="287"/>
                  </a:cubicBezTo>
                  <a:cubicBezTo>
                    <a:pt x="389" y="283"/>
                    <a:pt x="385" y="287"/>
                    <a:pt x="382" y="285"/>
                  </a:cubicBezTo>
                  <a:cubicBezTo>
                    <a:pt x="379" y="283"/>
                    <a:pt x="375" y="285"/>
                    <a:pt x="369" y="288"/>
                  </a:cubicBezTo>
                  <a:cubicBezTo>
                    <a:pt x="363" y="291"/>
                    <a:pt x="367" y="292"/>
                    <a:pt x="363" y="293"/>
                  </a:cubicBezTo>
                  <a:cubicBezTo>
                    <a:pt x="358" y="295"/>
                    <a:pt x="359" y="292"/>
                    <a:pt x="356" y="296"/>
                  </a:cubicBezTo>
                  <a:cubicBezTo>
                    <a:pt x="353" y="297"/>
                    <a:pt x="353" y="297"/>
                    <a:pt x="353" y="297"/>
                  </a:cubicBezTo>
                  <a:cubicBezTo>
                    <a:pt x="348" y="293"/>
                    <a:pt x="353" y="289"/>
                    <a:pt x="349" y="292"/>
                  </a:cubicBezTo>
                  <a:cubicBezTo>
                    <a:pt x="344" y="296"/>
                    <a:pt x="342" y="292"/>
                    <a:pt x="337" y="285"/>
                  </a:cubicBezTo>
                  <a:cubicBezTo>
                    <a:pt x="331" y="279"/>
                    <a:pt x="328" y="287"/>
                    <a:pt x="321" y="281"/>
                  </a:cubicBezTo>
                  <a:cubicBezTo>
                    <a:pt x="315" y="276"/>
                    <a:pt x="319" y="293"/>
                    <a:pt x="310" y="274"/>
                  </a:cubicBezTo>
                  <a:cubicBezTo>
                    <a:pt x="303" y="261"/>
                    <a:pt x="295" y="260"/>
                    <a:pt x="297" y="258"/>
                  </a:cubicBezTo>
                  <a:cubicBezTo>
                    <a:pt x="299" y="256"/>
                    <a:pt x="300" y="252"/>
                    <a:pt x="292" y="258"/>
                  </a:cubicBezTo>
                  <a:cubicBezTo>
                    <a:pt x="284" y="263"/>
                    <a:pt x="278" y="263"/>
                    <a:pt x="281" y="260"/>
                  </a:cubicBezTo>
                  <a:cubicBezTo>
                    <a:pt x="284" y="257"/>
                    <a:pt x="281" y="259"/>
                    <a:pt x="277" y="257"/>
                  </a:cubicBezTo>
                  <a:cubicBezTo>
                    <a:pt x="273" y="255"/>
                    <a:pt x="270" y="260"/>
                    <a:pt x="268" y="252"/>
                  </a:cubicBezTo>
                  <a:cubicBezTo>
                    <a:pt x="266" y="245"/>
                    <a:pt x="264" y="250"/>
                    <a:pt x="261" y="248"/>
                  </a:cubicBezTo>
                  <a:cubicBezTo>
                    <a:pt x="257" y="245"/>
                    <a:pt x="256" y="249"/>
                    <a:pt x="250" y="251"/>
                  </a:cubicBezTo>
                  <a:cubicBezTo>
                    <a:pt x="245" y="254"/>
                    <a:pt x="225" y="258"/>
                    <a:pt x="219" y="258"/>
                  </a:cubicBezTo>
                  <a:cubicBezTo>
                    <a:pt x="213" y="258"/>
                    <a:pt x="215" y="263"/>
                    <a:pt x="220" y="265"/>
                  </a:cubicBezTo>
                  <a:cubicBezTo>
                    <a:pt x="225" y="267"/>
                    <a:pt x="211" y="267"/>
                    <a:pt x="215" y="270"/>
                  </a:cubicBezTo>
                  <a:cubicBezTo>
                    <a:pt x="219" y="274"/>
                    <a:pt x="205" y="273"/>
                    <a:pt x="216" y="278"/>
                  </a:cubicBezTo>
                  <a:cubicBezTo>
                    <a:pt x="222" y="280"/>
                    <a:pt x="217" y="287"/>
                    <a:pt x="212" y="284"/>
                  </a:cubicBezTo>
                  <a:cubicBezTo>
                    <a:pt x="208" y="281"/>
                    <a:pt x="211" y="288"/>
                    <a:pt x="205" y="284"/>
                  </a:cubicBezTo>
                  <a:cubicBezTo>
                    <a:pt x="199" y="279"/>
                    <a:pt x="199" y="284"/>
                    <a:pt x="196" y="282"/>
                  </a:cubicBezTo>
                  <a:cubicBezTo>
                    <a:pt x="193" y="280"/>
                    <a:pt x="192" y="282"/>
                    <a:pt x="190" y="285"/>
                  </a:cubicBezTo>
                  <a:cubicBezTo>
                    <a:pt x="186" y="288"/>
                    <a:pt x="181" y="279"/>
                    <a:pt x="176" y="279"/>
                  </a:cubicBezTo>
                  <a:cubicBezTo>
                    <a:pt x="171" y="278"/>
                    <a:pt x="172" y="275"/>
                    <a:pt x="168" y="277"/>
                  </a:cubicBezTo>
                  <a:cubicBezTo>
                    <a:pt x="165" y="280"/>
                    <a:pt x="164" y="274"/>
                    <a:pt x="162" y="278"/>
                  </a:cubicBezTo>
                  <a:cubicBezTo>
                    <a:pt x="159" y="281"/>
                    <a:pt x="152" y="283"/>
                    <a:pt x="152" y="287"/>
                  </a:cubicBezTo>
                  <a:cubicBezTo>
                    <a:pt x="152" y="291"/>
                    <a:pt x="151" y="293"/>
                    <a:pt x="147" y="287"/>
                  </a:cubicBezTo>
                  <a:cubicBezTo>
                    <a:pt x="145" y="285"/>
                    <a:pt x="140" y="292"/>
                    <a:pt x="142" y="294"/>
                  </a:cubicBezTo>
                  <a:cubicBezTo>
                    <a:pt x="144" y="297"/>
                    <a:pt x="138" y="301"/>
                    <a:pt x="142" y="302"/>
                  </a:cubicBezTo>
                  <a:cubicBezTo>
                    <a:pt x="145" y="304"/>
                    <a:pt x="143" y="307"/>
                    <a:pt x="145" y="307"/>
                  </a:cubicBezTo>
                  <a:cubicBezTo>
                    <a:pt x="147" y="306"/>
                    <a:pt x="147" y="306"/>
                    <a:pt x="151" y="311"/>
                  </a:cubicBezTo>
                  <a:cubicBezTo>
                    <a:pt x="156" y="316"/>
                    <a:pt x="148" y="314"/>
                    <a:pt x="153" y="317"/>
                  </a:cubicBezTo>
                  <a:cubicBezTo>
                    <a:pt x="152" y="320"/>
                    <a:pt x="152" y="319"/>
                    <a:pt x="152" y="320"/>
                  </a:cubicBezTo>
                  <a:cubicBezTo>
                    <a:pt x="152" y="322"/>
                    <a:pt x="151" y="319"/>
                    <a:pt x="148" y="322"/>
                  </a:cubicBezTo>
                  <a:cubicBezTo>
                    <a:pt x="145" y="325"/>
                    <a:pt x="144" y="328"/>
                    <a:pt x="142" y="330"/>
                  </a:cubicBezTo>
                  <a:cubicBezTo>
                    <a:pt x="139" y="332"/>
                    <a:pt x="145" y="331"/>
                    <a:pt x="145" y="335"/>
                  </a:cubicBezTo>
                  <a:cubicBezTo>
                    <a:pt x="145" y="339"/>
                    <a:pt x="147" y="332"/>
                    <a:pt x="146" y="339"/>
                  </a:cubicBezTo>
                  <a:cubicBezTo>
                    <a:pt x="145" y="345"/>
                    <a:pt x="148" y="344"/>
                    <a:pt x="151" y="351"/>
                  </a:cubicBezTo>
                  <a:cubicBezTo>
                    <a:pt x="150" y="352"/>
                    <a:pt x="149" y="353"/>
                    <a:pt x="148" y="354"/>
                  </a:cubicBezTo>
                  <a:cubicBezTo>
                    <a:pt x="148" y="355"/>
                    <a:pt x="145" y="356"/>
                    <a:pt x="144" y="353"/>
                  </a:cubicBezTo>
                  <a:cubicBezTo>
                    <a:pt x="144" y="351"/>
                    <a:pt x="143" y="353"/>
                    <a:pt x="142" y="351"/>
                  </a:cubicBezTo>
                  <a:cubicBezTo>
                    <a:pt x="142" y="349"/>
                    <a:pt x="141" y="352"/>
                    <a:pt x="140" y="350"/>
                  </a:cubicBezTo>
                  <a:cubicBezTo>
                    <a:pt x="137" y="349"/>
                    <a:pt x="137" y="349"/>
                    <a:pt x="136" y="348"/>
                  </a:cubicBezTo>
                  <a:cubicBezTo>
                    <a:pt x="135" y="347"/>
                    <a:pt x="138" y="345"/>
                    <a:pt x="136" y="345"/>
                  </a:cubicBezTo>
                  <a:cubicBezTo>
                    <a:pt x="134" y="345"/>
                    <a:pt x="134" y="344"/>
                    <a:pt x="133" y="344"/>
                  </a:cubicBezTo>
                  <a:cubicBezTo>
                    <a:pt x="132" y="343"/>
                    <a:pt x="132" y="345"/>
                    <a:pt x="130" y="344"/>
                  </a:cubicBezTo>
                  <a:cubicBezTo>
                    <a:pt x="129" y="343"/>
                    <a:pt x="128" y="346"/>
                    <a:pt x="126" y="345"/>
                  </a:cubicBezTo>
                  <a:cubicBezTo>
                    <a:pt x="125" y="344"/>
                    <a:pt x="128" y="344"/>
                    <a:pt x="125" y="343"/>
                  </a:cubicBezTo>
                  <a:cubicBezTo>
                    <a:pt x="122" y="342"/>
                    <a:pt x="122" y="341"/>
                    <a:pt x="121" y="341"/>
                  </a:cubicBezTo>
                  <a:cubicBezTo>
                    <a:pt x="120" y="341"/>
                    <a:pt x="119" y="339"/>
                    <a:pt x="117" y="340"/>
                  </a:cubicBezTo>
                  <a:cubicBezTo>
                    <a:pt x="114" y="342"/>
                    <a:pt x="115" y="340"/>
                    <a:pt x="113" y="340"/>
                  </a:cubicBezTo>
                  <a:cubicBezTo>
                    <a:pt x="111" y="340"/>
                    <a:pt x="111" y="338"/>
                    <a:pt x="110" y="338"/>
                  </a:cubicBezTo>
                  <a:cubicBezTo>
                    <a:pt x="109" y="338"/>
                    <a:pt x="107" y="338"/>
                    <a:pt x="106" y="339"/>
                  </a:cubicBezTo>
                  <a:cubicBezTo>
                    <a:pt x="99" y="332"/>
                    <a:pt x="103" y="334"/>
                    <a:pt x="99" y="333"/>
                  </a:cubicBezTo>
                  <a:cubicBezTo>
                    <a:pt x="95" y="331"/>
                    <a:pt x="98" y="331"/>
                    <a:pt x="95" y="330"/>
                  </a:cubicBezTo>
                  <a:cubicBezTo>
                    <a:pt x="92" y="330"/>
                    <a:pt x="94" y="329"/>
                    <a:pt x="91" y="327"/>
                  </a:cubicBezTo>
                  <a:cubicBezTo>
                    <a:pt x="87" y="326"/>
                    <a:pt x="90" y="326"/>
                    <a:pt x="90" y="325"/>
                  </a:cubicBezTo>
                  <a:cubicBezTo>
                    <a:pt x="89" y="323"/>
                    <a:pt x="91" y="325"/>
                    <a:pt x="92" y="325"/>
                  </a:cubicBezTo>
                  <a:cubicBezTo>
                    <a:pt x="94" y="325"/>
                    <a:pt x="95" y="327"/>
                    <a:pt x="94" y="324"/>
                  </a:cubicBezTo>
                  <a:cubicBezTo>
                    <a:pt x="94" y="323"/>
                    <a:pt x="95" y="323"/>
                    <a:pt x="95" y="321"/>
                  </a:cubicBezTo>
                  <a:cubicBezTo>
                    <a:pt x="96" y="319"/>
                    <a:pt x="97" y="319"/>
                    <a:pt x="98" y="320"/>
                  </a:cubicBezTo>
                  <a:cubicBezTo>
                    <a:pt x="100" y="320"/>
                    <a:pt x="98" y="317"/>
                    <a:pt x="97" y="317"/>
                  </a:cubicBezTo>
                  <a:cubicBezTo>
                    <a:pt x="95" y="318"/>
                    <a:pt x="94" y="315"/>
                    <a:pt x="95" y="315"/>
                  </a:cubicBezTo>
                  <a:cubicBezTo>
                    <a:pt x="99" y="315"/>
                    <a:pt x="97" y="314"/>
                    <a:pt x="101" y="313"/>
                  </a:cubicBezTo>
                  <a:cubicBezTo>
                    <a:pt x="103" y="312"/>
                    <a:pt x="103" y="310"/>
                    <a:pt x="101" y="311"/>
                  </a:cubicBezTo>
                  <a:cubicBezTo>
                    <a:pt x="98" y="313"/>
                    <a:pt x="100" y="310"/>
                    <a:pt x="97" y="312"/>
                  </a:cubicBezTo>
                  <a:cubicBezTo>
                    <a:pt x="96" y="306"/>
                    <a:pt x="100" y="309"/>
                    <a:pt x="100" y="307"/>
                  </a:cubicBezTo>
                  <a:cubicBezTo>
                    <a:pt x="101" y="305"/>
                    <a:pt x="105" y="307"/>
                    <a:pt x="106" y="305"/>
                  </a:cubicBezTo>
                  <a:cubicBezTo>
                    <a:pt x="107" y="304"/>
                    <a:pt x="106" y="302"/>
                    <a:pt x="105" y="301"/>
                  </a:cubicBezTo>
                  <a:cubicBezTo>
                    <a:pt x="104" y="300"/>
                    <a:pt x="105" y="299"/>
                    <a:pt x="106" y="299"/>
                  </a:cubicBezTo>
                  <a:cubicBezTo>
                    <a:pt x="108" y="299"/>
                    <a:pt x="107" y="298"/>
                    <a:pt x="106" y="298"/>
                  </a:cubicBezTo>
                  <a:cubicBezTo>
                    <a:pt x="105" y="298"/>
                    <a:pt x="105" y="297"/>
                    <a:pt x="107" y="296"/>
                  </a:cubicBezTo>
                  <a:cubicBezTo>
                    <a:pt x="108" y="295"/>
                    <a:pt x="107" y="295"/>
                    <a:pt x="107" y="293"/>
                  </a:cubicBezTo>
                  <a:cubicBezTo>
                    <a:pt x="107" y="292"/>
                    <a:pt x="105" y="294"/>
                    <a:pt x="104" y="292"/>
                  </a:cubicBezTo>
                  <a:cubicBezTo>
                    <a:pt x="103" y="290"/>
                    <a:pt x="101" y="292"/>
                    <a:pt x="100" y="291"/>
                  </a:cubicBezTo>
                  <a:cubicBezTo>
                    <a:pt x="98" y="288"/>
                    <a:pt x="97" y="291"/>
                    <a:pt x="95" y="289"/>
                  </a:cubicBezTo>
                  <a:cubicBezTo>
                    <a:pt x="93" y="288"/>
                    <a:pt x="94" y="285"/>
                    <a:pt x="91" y="287"/>
                  </a:cubicBezTo>
                  <a:cubicBezTo>
                    <a:pt x="87" y="289"/>
                    <a:pt x="87" y="286"/>
                    <a:pt x="84" y="287"/>
                  </a:cubicBezTo>
                  <a:cubicBezTo>
                    <a:pt x="82" y="288"/>
                    <a:pt x="84" y="284"/>
                    <a:pt x="82" y="282"/>
                  </a:cubicBezTo>
                  <a:cubicBezTo>
                    <a:pt x="80" y="279"/>
                    <a:pt x="80" y="281"/>
                    <a:pt x="78" y="280"/>
                  </a:cubicBezTo>
                  <a:cubicBezTo>
                    <a:pt x="76" y="280"/>
                    <a:pt x="78" y="280"/>
                    <a:pt x="76" y="278"/>
                  </a:cubicBezTo>
                  <a:cubicBezTo>
                    <a:pt x="75" y="277"/>
                    <a:pt x="79" y="276"/>
                    <a:pt x="77" y="275"/>
                  </a:cubicBezTo>
                  <a:cubicBezTo>
                    <a:pt x="74" y="274"/>
                    <a:pt x="76" y="270"/>
                    <a:pt x="74" y="272"/>
                  </a:cubicBezTo>
                  <a:cubicBezTo>
                    <a:pt x="72" y="273"/>
                    <a:pt x="73" y="270"/>
                    <a:pt x="71" y="272"/>
                  </a:cubicBezTo>
                  <a:cubicBezTo>
                    <a:pt x="69" y="273"/>
                    <a:pt x="67" y="271"/>
                    <a:pt x="67" y="273"/>
                  </a:cubicBezTo>
                  <a:cubicBezTo>
                    <a:pt x="66" y="275"/>
                    <a:pt x="64" y="274"/>
                    <a:pt x="63" y="273"/>
                  </a:cubicBezTo>
                  <a:cubicBezTo>
                    <a:pt x="61" y="270"/>
                    <a:pt x="64" y="270"/>
                    <a:pt x="62" y="267"/>
                  </a:cubicBezTo>
                  <a:cubicBezTo>
                    <a:pt x="61" y="266"/>
                    <a:pt x="62" y="264"/>
                    <a:pt x="63" y="265"/>
                  </a:cubicBezTo>
                  <a:cubicBezTo>
                    <a:pt x="66" y="267"/>
                    <a:pt x="66" y="265"/>
                    <a:pt x="68" y="264"/>
                  </a:cubicBezTo>
                  <a:cubicBezTo>
                    <a:pt x="70" y="263"/>
                    <a:pt x="67" y="263"/>
                    <a:pt x="67" y="262"/>
                  </a:cubicBezTo>
                  <a:cubicBezTo>
                    <a:pt x="67" y="259"/>
                    <a:pt x="62" y="262"/>
                    <a:pt x="64" y="259"/>
                  </a:cubicBezTo>
                  <a:cubicBezTo>
                    <a:pt x="65" y="258"/>
                    <a:pt x="61" y="259"/>
                    <a:pt x="60" y="255"/>
                  </a:cubicBezTo>
                  <a:cubicBezTo>
                    <a:pt x="60" y="252"/>
                    <a:pt x="57" y="253"/>
                    <a:pt x="59" y="251"/>
                  </a:cubicBezTo>
                  <a:cubicBezTo>
                    <a:pt x="61" y="250"/>
                    <a:pt x="58" y="250"/>
                    <a:pt x="59" y="247"/>
                  </a:cubicBezTo>
                  <a:cubicBezTo>
                    <a:pt x="60" y="245"/>
                    <a:pt x="58" y="246"/>
                    <a:pt x="57" y="245"/>
                  </a:cubicBezTo>
                  <a:cubicBezTo>
                    <a:pt x="57" y="244"/>
                    <a:pt x="55" y="243"/>
                    <a:pt x="53" y="245"/>
                  </a:cubicBezTo>
                  <a:cubicBezTo>
                    <a:pt x="50" y="246"/>
                    <a:pt x="53" y="242"/>
                    <a:pt x="49" y="243"/>
                  </a:cubicBezTo>
                  <a:cubicBezTo>
                    <a:pt x="46" y="243"/>
                    <a:pt x="48" y="241"/>
                    <a:pt x="45" y="242"/>
                  </a:cubicBezTo>
                  <a:cubicBezTo>
                    <a:pt x="45" y="242"/>
                    <a:pt x="46" y="240"/>
                    <a:pt x="44" y="238"/>
                  </a:cubicBezTo>
                  <a:cubicBezTo>
                    <a:pt x="43" y="236"/>
                    <a:pt x="44" y="236"/>
                    <a:pt x="43" y="236"/>
                  </a:cubicBezTo>
                  <a:cubicBezTo>
                    <a:pt x="42" y="236"/>
                    <a:pt x="43" y="234"/>
                    <a:pt x="43" y="233"/>
                  </a:cubicBezTo>
                  <a:cubicBezTo>
                    <a:pt x="44" y="232"/>
                    <a:pt x="42" y="232"/>
                    <a:pt x="41" y="230"/>
                  </a:cubicBezTo>
                  <a:cubicBezTo>
                    <a:pt x="42" y="227"/>
                    <a:pt x="44" y="229"/>
                    <a:pt x="42" y="226"/>
                  </a:cubicBezTo>
                  <a:cubicBezTo>
                    <a:pt x="40" y="223"/>
                    <a:pt x="43" y="225"/>
                    <a:pt x="41" y="222"/>
                  </a:cubicBezTo>
                  <a:cubicBezTo>
                    <a:pt x="40" y="218"/>
                    <a:pt x="43" y="220"/>
                    <a:pt x="43" y="217"/>
                  </a:cubicBezTo>
                  <a:cubicBezTo>
                    <a:pt x="43" y="215"/>
                    <a:pt x="46" y="216"/>
                    <a:pt x="44" y="214"/>
                  </a:cubicBezTo>
                  <a:cubicBezTo>
                    <a:pt x="45" y="213"/>
                    <a:pt x="43" y="211"/>
                    <a:pt x="45" y="212"/>
                  </a:cubicBezTo>
                  <a:cubicBezTo>
                    <a:pt x="47" y="214"/>
                    <a:pt x="45" y="210"/>
                    <a:pt x="48" y="211"/>
                  </a:cubicBezTo>
                  <a:cubicBezTo>
                    <a:pt x="50" y="213"/>
                    <a:pt x="48" y="209"/>
                    <a:pt x="52" y="210"/>
                  </a:cubicBezTo>
                  <a:cubicBezTo>
                    <a:pt x="55" y="211"/>
                    <a:pt x="55" y="211"/>
                    <a:pt x="56" y="210"/>
                  </a:cubicBezTo>
                  <a:cubicBezTo>
                    <a:pt x="56" y="209"/>
                    <a:pt x="54" y="210"/>
                    <a:pt x="54" y="209"/>
                  </a:cubicBezTo>
                  <a:cubicBezTo>
                    <a:pt x="53" y="207"/>
                    <a:pt x="50" y="209"/>
                    <a:pt x="49" y="208"/>
                  </a:cubicBezTo>
                  <a:cubicBezTo>
                    <a:pt x="48" y="206"/>
                    <a:pt x="48" y="208"/>
                    <a:pt x="47" y="206"/>
                  </a:cubicBezTo>
                  <a:cubicBezTo>
                    <a:pt x="45" y="204"/>
                    <a:pt x="48" y="207"/>
                    <a:pt x="47" y="205"/>
                  </a:cubicBezTo>
                  <a:cubicBezTo>
                    <a:pt x="47" y="204"/>
                    <a:pt x="48" y="204"/>
                    <a:pt x="48" y="204"/>
                  </a:cubicBezTo>
                  <a:cubicBezTo>
                    <a:pt x="47" y="203"/>
                    <a:pt x="45" y="206"/>
                    <a:pt x="43" y="205"/>
                  </a:cubicBezTo>
                  <a:cubicBezTo>
                    <a:pt x="45" y="203"/>
                    <a:pt x="47" y="202"/>
                    <a:pt x="52" y="197"/>
                  </a:cubicBezTo>
                  <a:cubicBezTo>
                    <a:pt x="58" y="192"/>
                    <a:pt x="61" y="188"/>
                    <a:pt x="62" y="186"/>
                  </a:cubicBezTo>
                  <a:cubicBezTo>
                    <a:pt x="63" y="184"/>
                    <a:pt x="62" y="185"/>
                    <a:pt x="61" y="183"/>
                  </a:cubicBezTo>
                  <a:cubicBezTo>
                    <a:pt x="60" y="181"/>
                    <a:pt x="57" y="180"/>
                    <a:pt x="55" y="179"/>
                  </a:cubicBezTo>
                  <a:cubicBezTo>
                    <a:pt x="53" y="177"/>
                    <a:pt x="57" y="177"/>
                    <a:pt x="58" y="175"/>
                  </a:cubicBezTo>
                  <a:cubicBezTo>
                    <a:pt x="58" y="173"/>
                    <a:pt x="54" y="173"/>
                    <a:pt x="55" y="172"/>
                  </a:cubicBezTo>
                  <a:cubicBezTo>
                    <a:pt x="55" y="171"/>
                    <a:pt x="54" y="171"/>
                    <a:pt x="55" y="170"/>
                  </a:cubicBezTo>
                  <a:cubicBezTo>
                    <a:pt x="57" y="169"/>
                    <a:pt x="53" y="169"/>
                    <a:pt x="52" y="167"/>
                  </a:cubicBezTo>
                  <a:cubicBezTo>
                    <a:pt x="52" y="166"/>
                    <a:pt x="55" y="166"/>
                    <a:pt x="53" y="165"/>
                  </a:cubicBezTo>
                  <a:cubicBezTo>
                    <a:pt x="52" y="164"/>
                    <a:pt x="53" y="165"/>
                    <a:pt x="53" y="163"/>
                  </a:cubicBezTo>
                  <a:cubicBezTo>
                    <a:pt x="53" y="162"/>
                    <a:pt x="54" y="162"/>
                    <a:pt x="53" y="162"/>
                  </a:cubicBezTo>
                  <a:cubicBezTo>
                    <a:pt x="53" y="161"/>
                    <a:pt x="53" y="161"/>
                    <a:pt x="55" y="161"/>
                  </a:cubicBezTo>
                  <a:cubicBezTo>
                    <a:pt x="56" y="161"/>
                    <a:pt x="52" y="152"/>
                    <a:pt x="50" y="151"/>
                  </a:cubicBezTo>
                  <a:cubicBezTo>
                    <a:pt x="48" y="149"/>
                    <a:pt x="52" y="146"/>
                    <a:pt x="54" y="144"/>
                  </a:cubicBezTo>
                  <a:cubicBezTo>
                    <a:pt x="56" y="142"/>
                    <a:pt x="54" y="143"/>
                    <a:pt x="52" y="140"/>
                  </a:cubicBezTo>
                  <a:cubicBezTo>
                    <a:pt x="50" y="137"/>
                    <a:pt x="48" y="141"/>
                    <a:pt x="47" y="136"/>
                  </a:cubicBezTo>
                  <a:cubicBezTo>
                    <a:pt x="46" y="133"/>
                    <a:pt x="49" y="134"/>
                    <a:pt x="48" y="132"/>
                  </a:cubicBezTo>
                  <a:cubicBezTo>
                    <a:pt x="48" y="131"/>
                    <a:pt x="44" y="133"/>
                    <a:pt x="49" y="130"/>
                  </a:cubicBezTo>
                  <a:cubicBezTo>
                    <a:pt x="50" y="131"/>
                    <a:pt x="50" y="130"/>
                    <a:pt x="51" y="128"/>
                  </a:cubicBezTo>
                  <a:cubicBezTo>
                    <a:pt x="51" y="127"/>
                    <a:pt x="54" y="127"/>
                    <a:pt x="55" y="126"/>
                  </a:cubicBezTo>
                  <a:cubicBezTo>
                    <a:pt x="56" y="125"/>
                    <a:pt x="55" y="125"/>
                    <a:pt x="57" y="125"/>
                  </a:cubicBezTo>
                  <a:cubicBezTo>
                    <a:pt x="58" y="126"/>
                    <a:pt x="60" y="126"/>
                    <a:pt x="59" y="124"/>
                  </a:cubicBezTo>
                  <a:cubicBezTo>
                    <a:pt x="59" y="124"/>
                    <a:pt x="59" y="124"/>
                    <a:pt x="59" y="123"/>
                  </a:cubicBezTo>
                  <a:cubicBezTo>
                    <a:pt x="67" y="126"/>
                    <a:pt x="62" y="120"/>
                    <a:pt x="68" y="123"/>
                  </a:cubicBezTo>
                  <a:cubicBezTo>
                    <a:pt x="74" y="125"/>
                    <a:pt x="66" y="125"/>
                    <a:pt x="74" y="128"/>
                  </a:cubicBezTo>
                  <a:cubicBezTo>
                    <a:pt x="83" y="130"/>
                    <a:pt x="80" y="125"/>
                    <a:pt x="90" y="131"/>
                  </a:cubicBezTo>
                  <a:cubicBezTo>
                    <a:pt x="100" y="138"/>
                    <a:pt x="99" y="135"/>
                    <a:pt x="108" y="141"/>
                  </a:cubicBezTo>
                  <a:cubicBezTo>
                    <a:pt x="118" y="147"/>
                    <a:pt x="115" y="151"/>
                    <a:pt x="106" y="156"/>
                  </a:cubicBezTo>
                  <a:cubicBezTo>
                    <a:pt x="97" y="161"/>
                    <a:pt x="87" y="154"/>
                    <a:pt x="77" y="153"/>
                  </a:cubicBezTo>
                  <a:cubicBezTo>
                    <a:pt x="67" y="151"/>
                    <a:pt x="66" y="144"/>
                    <a:pt x="67" y="148"/>
                  </a:cubicBezTo>
                  <a:cubicBezTo>
                    <a:pt x="68" y="152"/>
                    <a:pt x="73" y="153"/>
                    <a:pt x="78" y="157"/>
                  </a:cubicBezTo>
                  <a:cubicBezTo>
                    <a:pt x="83" y="161"/>
                    <a:pt x="75" y="162"/>
                    <a:pt x="79" y="165"/>
                  </a:cubicBezTo>
                  <a:cubicBezTo>
                    <a:pt x="82" y="168"/>
                    <a:pt x="77" y="171"/>
                    <a:pt x="84" y="172"/>
                  </a:cubicBezTo>
                  <a:cubicBezTo>
                    <a:pt x="90" y="173"/>
                    <a:pt x="89" y="180"/>
                    <a:pt x="94" y="177"/>
                  </a:cubicBezTo>
                  <a:cubicBezTo>
                    <a:pt x="100" y="173"/>
                    <a:pt x="93" y="174"/>
                    <a:pt x="89" y="170"/>
                  </a:cubicBezTo>
                  <a:cubicBezTo>
                    <a:pt x="85" y="167"/>
                    <a:pt x="87" y="164"/>
                    <a:pt x="97" y="168"/>
                  </a:cubicBezTo>
                  <a:cubicBezTo>
                    <a:pt x="106" y="173"/>
                    <a:pt x="113" y="172"/>
                    <a:pt x="107" y="166"/>
                  </a:cubicBezTo>
                  <a:cubicBezTo>
                    <a:pt x="102" y="160"/>
                    <a:pt x="106" y="161"/>
                    <a:pt x="115" y="155"/>
                  </a:cubicBezTo>
                  <a:cubicBezTo>
                    <a:pt x="124" y="149"/>
                    <a:pt x="129" y="163"/>
                    <a:pt x="128" y="158"/>
                  </a:cubicBezTo>
                  <a:cubicBezTo>
                    <a:pt x="127" y="152"/>
                    <a:pt x="133" y="151"/>
                    <a:pt x="128" y="148"/>
                  </a:cubicBezTo>
                  <a:cubicBezTo>
                    <a:pt x="122" y="144"/>
                    <a:pt x="131" y="140"/>
                    <a:pt x="126" y="136"/>
                  </a:cubicBezTo>
                  <a:cubicBezTo>
                    <a:pt x="121" y="131"/>
                    <a:pt x="127" y="135"/>
                    <a:pt x="133" y="135"/>
                  </a:cubicBezTo>
                  <a:cubicBezTo>
                    <a:pt x="139" y="134"/>
                    <a:pt x="143" y="142"/>
                    <a:pt x="139" y="142"/>
                  </a:cubicBezTo>
                  <a:cubicBezTo>
                    <a:pt x="135" y="142"/>
                    <a:pt x="129" y="145"/>
                    <a:pt x="134" y="147"/>
                  </a:cubicBezTo>
                  <a:cubicBezTo>
                    <a:pt x="138" y="149"/>
                    <a:pt x="135" y="153"/>
                    <a:pt x="140" y="150"/>
                  </a:cubicBezTo>
                  <a:cubicBezTo>
                    <a:pt x="144" y="148"/>
                    <a:pt x="145" y="154"/>
                    <a:pt x="147" y="146"/>
                  </a:cubicBezTo>
                  <a:cubicBezTo>
                    <a:pt x="149" y="138"/>
                    <a:pt x="151" y="143"/>
                    <a:pt x="164" y="137"/>
                  </a:cubicBezTo>
                  <a:cubicBezTo>
                    <a:pt x="177" y="130"/>
                    <a:pt x="184" y="129"/>
                    <a:pt x="181" y="131"/>
                  </a:cubicBezTo>
                  <a:cubicBezTo>
                    <a:pt x="177" y="134"/>
                    <a:pt x="177" y="141"/>
                    <a:pt x="185" y="136"/>
                  </a:cubicBezTo>
                  <a:cubicBezTo>
                    <a:pt x="193" y="130"/>
                    <a:pt x="192" y="138"/>
                    <a:pt x="198" y="134"/>
                  </a:cubicBezTo>
                  <a:cubicBezTo>
                    <a:pt x="204" y="130"/>
                    <a:pt x="207" y="128"/>
                    <a:pt x="207" y="134"/>
                  </a:cubicBezTo>
                  <a:cubicBezTo>
                    <a:pt x="207" y="139"/>
                    <a:pt x="217" y="132"/>
                    <a:pt x="214" y="129"/>
                  </a:cubicBezTo>
                  <a:cubicBezTo>
                    <a:pt x="209" y="124"/>
                    <a:pt x="218" y="120"/>
                    <a:pt x="237" y="128"/>
                  </a:cubicBezTo>
                  <a:cubicBezTo>
                    <a:pt x="255" y="135"/>
                    <a:pt x="252" y="141"/>
                    <a:pt x="257" y="135"/>
                  </a:cubicBezTo>
                  <a:cubicBezTo>
                    <a:pt x="261" y="128"/>
                    <a:pt x="242" y="128"/>
                    <a:pt x="247" y="120"/>
                  </a:cubicBezTo>
                  <a:cubicBezTo>
                    <a:pt x="252" y="113"/>
                    <a:pt x="239" y="113"/>
                    <a:pt x="250" y="109"/>
                  </a:cubicBezTo>
                  <a:cubicBezTo>
                    <a:pt x="257" y="106"/>
                    <a:pt x="255" y="92"/>
                    <a:pt x="261" y="94"/>
                  </a:cubicBezTo>
                  <a:cubicBezTo>
                    <a:pt x="266" y="95"/>
                    <a:pt x="278" y="91"/>
                    <a:pt x="278" y="99"/>
                  </a:cubicBezTo>
                  <a:cubicBezTo>
                    <a:pt x="278" y="106"/>
                    <a:pt x="268" y="105"/>
                    <a:pt x="274" y="109"/>
                  </a:cubicBezTo>
                  <a:cubicBezTo>
                    <a:pt x="279" y="114"/>
                    <a:pt x="277" y="118"/>
                    <a:pt x="276" y="126"/>
                  </a:cubicBezTo>
                  <a:cubicBezTo>
                    <a:pt x="275" y="133"/>
                    <a:pt x="281" y="133"/>
                    <a:pt x="280" y="139"/>
                  </a:cubicBezTo>
                  <a:cubicBezTo>
                    <a:pt x="280" y="145"/>
                    <a:pt x="278" y="141"/>
                    <a:pt x="274" y="148"/>
                  </a:cubicBezTo>
                  <a:cubicBezTo>
                    <a:pt x="271" y="155"/>
                    <a:pt x="254" y="153"/>
                    <a:pt x="267" y="155"/>
                  </a:cubicBezTo>
                  <a:cubicBezTo>
                    <a:pt x="279" y="157"/>
                    <a:pt x="273" y="154"/>
                    <a:pt x="279" y="151"/>
                  </a:cubicBezTo>
                  <a:cubicBezTo>
                    <a:pt x="285" y="149"/>
                    <a:pt x="281" y="146"/>
                    <a:pt x="286" y="143"/>
                  </a:cubicBezTo>
                  <a:cubicBezTo>
                    <a:pt x="291" y="141"/>
                    <a:pt x="281" y="135"/>
                    <a:pt x="290" y="132"/>
                  </a:cubicBezTo>
                  <a:cubicBezTo>
                    <a:pt x="300" y="129"/>
                    <a:pt x="302" y="135"/>
                    <a:pt x="300" y="140"/>
                  </a:cubicBezTo>
                  <a:cubicBezTo>
                    <a:pt x="299" y="145"/>
                    <a:pt x="302" y="140"/>
                    <a:pt x="303" y="138"/>
                  </a:cubicBezTo>
                  <a:cubicBezTo>
                    <a:pt x="304" y="136"/>
                    <a:pt x="307" y="135"/>
                    <a:pt x="299" y="130"/>
                  </a:cubicBezTo>
                  <a:cubicBezTo>
                    <a:pt x="292" y="126"/>
                    <a:pt x="282" y="133"/>
                    <a:pt x="283" y="129"/>
                  </a:cubicBezTo>
                  <a:cubicBezTo>
                    <a:pt x="283" y="125"/>
                    <a:pt x="278" y="125"/>
                    <a:pt x="283" y="120"/>
                  </a:cubicBezTo>
                  <a:cubicBezTo>
                    <a:pt x="287" y="115"/>
                    <a:pt x="285" y="115"/>
                    <a:pt x="281" y="109"/>
                  </a:cubicBezTo>
                  <a:cubicBezTo>
                    <a:pt x="275" y="102"/>
                    <a:pt x="291" y="106"/>
                    <a:pt x="288" y="98"/>
                  </a:cubicBezTo>
                  <a:cubicBezTo>
                    <a:pt x="287" y="92"/>
                    <a:pt x="289" y="93"/>
                    <a:pt x="292" y="97"/>
                  </a:cubicBezTo>
                  <a:cubicBezTo>
                    <a:pt x="294" y="101"/>
                    <a:pt x="286" y="109"/>
                    <a:pt x="294" y="110"/>
                  </a:cubicBezTo>
                  <a:cubicBezTo>
                    <a:pt x="301" y="111"/>
                    <a:pt x="306" y="110"/>
                    <a:pt x="298" y="107"/>
                  </a:cubicBezTo>
                  <a:cubicBezTo>
                    <a:pt x="290" y="105"/>
                    <a:pt x="295" y="101"/>
                    <a:pt x="300" y="103"/>
                  </a:cubicBezTo>
                  <a:cubicBezTo>
                    <a:pt x="303" y="104"/>
                    <a:pt x="299" y="97"/>
                    <a:pt x="311" y="99"/>
                  </a:cubicBezTo>
                  <a:cubicBezTo>
                    <a:pt x="322" y="100"/>
                    <a:pt x="319" y="105"/>
                    <a:pt x="327" y="105"/>
                  </a:cubicBezTo>
                  <a:cubicBezTo>
                    <a:pt x="336" y="105"/>
                    <a:pt x="322" y="115"/>
                    <a:pt x="329" y="112"/>
                  </a:cubicBezTo>
                  <a:cubicBezTo>
                    <a:pt x="336" y="110"/>
                    <a:pt x="326" y="124"/>
                    <a:pt x="333" y="118"/>
                  </a:cubicBezTo>
                  <a:cubicBezTo>
                    <a:pt x="339" y="113"/>
                    <a:pt x="329" y="114"/>
                    <a:pt x="333" y="107"/>
                  </a:cubicBezTo>
                  <a:cubicBezTo>
                    <a:pt x="336" y="101"/>
                    <a:pt x="327" y="106"/>
                    <a:pt x="326" y="101"/>
                  </a:cubicBezTo>
                  <a:cubicBezTo>
                    <a:pt x="326" y="97"/>
                    <a:pt x="315" y="100"/>
                    <a:pt x="319" y="95"/>
                  </a:cubicBezTo>
                  <a:cubicBezTo>
                    <a:pt x="322" y="89"/>
                    <a:pt x="313" y="93"/>
                    <a:pt x="317" y="89"/>
                  </a:cubicBezTo>
                  <a:cubicBezTo>
                    <a:pt x="320" y="84"/>
                    <a:pt x="333" y="87"/>
                    <a:pt x="344" y="85"/>
                  </a:cubicBezTo>
                  <a:cubicBezTo>
                    <a:pt x="351" y="83"/>
                    <a:pt x="354" y="81"/>
                    <a:pt x="349" y="81"/>
                  </a:cubicBezTo>
                  <a:cubicBezTo>
                    <a:pt x="343" y="80"/>
                    <a:pt x="344" y="72"/>
                    <a:pt x="353" y="71"/>
                  </a:cubicBezTo>
                  <a:cubicBezTo>
                    <a:pt x="363" y="71"/>
                    <a:pt x="354" y="68"/>
                    <a:pt x="374" y="67"/>
                  </a:cubicBezTo>
                  <a:cubicBezTo>
                    <a:pt x="393" y="65"/>
                    <a:pt x="373" y="63"/>
                    <a:pt x="391" y="61"/>
                  </a:cubicBezTo>
                  <a:cubicBezTo>
                    <a:pt x="410" y="58"/>
                    <a:pt x="394" y="64"/>
                    <a:pt x="408" y="61"/>
                  </a:cubicBezTo>
                  <a:cubicBezTo>
                    <a:pt x="422" y="58"/>
                    <a:pt x="405" y="58"/>
                    <a:pt x="420" y="57"/>
                  </a:cubicBezTo>
                  <a:cubicBezTo>
                    <a:pt x="427" y="57"/>
                    <a:pt x="418" y="54"/>
                    <a:pt x="434" y="47"/>
                  </a:cubicBezTo>
                  <a:cubicBezTo>
                    <a:pt x="444" y="43"/>
                    <a:pt x="455" y="48"/>
                    <a:pt x="450" y="49"/>
                  </a:cubicBezTo>
                  <a:cubicBezTo>
                    <a:pt x="444" y="51"/>
                    <a:pt x="440" y="52"/>
                    <a:pt x="452" y="53"/>
                  </a:cubicBezTo>
                  <a:cubicBezTo>
                    <a:pt x="465" y="53"/>
                    <a:pt x="445" y="59"/>
                    <a:pt x="456" y="58"/>
                  </a:cubicBezTo>
                  <a:cubicBezTo>
                    <a:pt x="463" y="57"/>
                    <a:pt x="460" y="54"/>
                    <a:pt x="466" y="55"/>
                  </a:cubicBezTo>
                  <a:cubicBezTo>
                    <a:pt x="472" y="57"/>
                    <a:pt x="476" y="53"/>
                    <a:pt x="480" y="57"/>
                  </a:cubicBezTo>
                  <a:cubicBezTo>
                    <a:pt x="485" y="61"/>
                    <a:pt x="488" y="59"/>
                    <a:pt x="490" y="62"/>
                  </a:cubicBezTo>
                  <a:cubicBezTo>
                    <a:pt x="492" y="66"/>
                    <a:pt x="492" y="72"/>
                    <a:pt x="482" y="75"/>
                  </a:cubicBezTo>
                  <a:cubicBezTo>
                    <a:pt x="471" y="78"/>
                    <a:pt x="474" y="80"/>
                    <a:pt x="462" y="85"/>
                  </a:cubicBezTo>
                  <a:cubicBezTo>
                    <a:pt x="450" y="90"/>
                    <a:pt x="450" y="92"/>
                    <a:pt x="462" y="90"/>
                  </a:cubicBezTo>
                  <a:cubicBezTo>
                    <a:pt x="475" y="88"/>
                    <a:pt x="467" y="85"/>
                    <a:pt x="474" y="83"/>
                  </a:cubicBezTo>
                  <a:cubicBezTo>
                    <a:pt x="481" y="82"/>
                    <a:pt x="480" y="87"/>
                    <a:pt x="485" y="84"/>
                  </a:cubicBezTo>
                  <a:cubicBezTo>
                    <a:pt x="490" y="81"/>
                    <a:pt x="486" y="88"/>
                    <a:pt x="493" y="87"/>
                  </a:cubicBezTo>
                  <a:cubicBezTo>
                    <a:pt x="500" y="86"/>
                    <a:pt x="507" y="86"/>
                    <a:pt x="515" y="87"/>
                  </a:cubicBezTo>
                  <a:cubicBezTo>
                    <a:pt x="523" y="88"/>
                    <a:pt x="503" y="91"/>
                    <a:pt x="527" y="93"/>
                  </a:cubicBezTo>
                  <a:cubicBezTo>
                    <a:pt x="543" y="94"/>
                    <a:pt x="554" y="98"/>
                    <a:pt x="559" y="102"/>
                  </a:cubicBezTo>
                  <a:cubicBezTo>
                    <a:pt x="565" y="107"/>
                    <a:pt x="556" y="97"/>
                    <a:pt x="562" y="99"/>
                  </a:cubicBezTo>
                  <a:cubicBezTo>
                    <a:pt x="567" y="101"/>
                    <a:pt x="568" y="104"/>
                    <a:pt x="577" y="112"/>
                  </a:cubicBezTo>
                  <a:cubicBezTo>
                    <a:pt x="586" y="120"/>
                    <a:pt x="584" y="100"/>
                    <a:pt x="592" y="106"/>
                  </a:cubicBezTo>
                  <a:cubicBezTo>
                    <a:pt x="600" y="112"/>
                    <a:pt x="600" y="104"/>
                    <a:pt x="609" y="106"/>
                  </a:cubicBezTo>
                  <a:cubicBezTo>
                    <a:pt x="617" y="109"/>
                    <a:pt x="613" y="104"/>
                    <a:pt x="624" y="107"/>
                  </a:cubicBezTo>
                  <a:cubicBezTo>
                    <a:pt x="634" y="110"/>
                    <a:pt x="616" y="98"/>
                    <a:pt x="626" y="98"/>
                  </a:cubicBezTo>
                  <a:cubicBezTo>
                    <a:pt x="636" y="98"/>
                    <a:pt x="626" y="92"/>
                    <a:pt x="635" y="95"/>
                  </a:cubicBezTo>
                  <a:cubicBezTo>
                    <a:pt x="644" y="97"/>
                    <a:pt x="646" y="95"/>
                    <a:pt x="658" y="98"/>
                  </a:cubicBezTo>
                  <a:cubicBezTo>
                    <a:pt x="670" y="101"/>
                    <a:pt x="670" y="98"/>
                    <a:pt x="677" y="101"/>
                  </a:cubicBezTo>
                  <a:cubicBezTo>
                    <a:pt x="684" y="104"/>
                    <a:pt x="683" y="116"/>
                    <a:pt x="703" y="112"/>
                  </a:cubicBezTo>
                  <a:cubicBezTo>
                    <a:pt x="724" y="108"/>
                    <a:pt x="734" y="116"/>
                    <a:pt x="732" y="120"/>
                  </a:cubicBezTo>
                  <a:cubicBezTo>
                    <a:pt x="730" y="123"/>
                    <a:pt x="731" y="127"/>
                    <a:pt x="744" y="124"/>
                  </a:cubicBezTo>
                  <a:cubicBezTo>
                    <a:pt x="757" y="121"/>
                    <a:pt x="759" y="129"/>
                    <a:pt x="769" y="125"/>
                  </a:cubicBezTo>
                  <a:cubicBezTo>
                    <a:pt x="779" y="122"/>
                    <a:pt x="771" y="129"/>
                    <a:pt x="777" y="129"/>
                  </a:cubicBezTo>
                  <a:cubicBezTo>
                    <a:pt x="783" y="129"/>
                    <a:pt x="780" y="137"/>
                    <a:pt x="787" y="131"/>
                  </a:cubicBezTo>
                  <a:cubicBezTo>
                    <a:pt x="795" y="125"/>
                    <a:pt x="781" y="129"/>
                    <a:pt x="786" y="122"/>
                  </a:cubicBezTo>
                  <a:cubicBezTo>
                    <a:pt x="790" y="115"/>
                    <a:pt x="786" y="121"/>
                    <a:pt x="802" y="122"/>
                  </a:cubicBezTo>
                  <a:cubicBezTo>
                    <a:pt x="817" y="123"/>
                    <a:pt x="809" y="122"/>
                    <a:pt x="820" y="125"/>
                  </a:cubicBezTo>
                  <a:cubicBezTo>
                    <a:pt x="826" y="126"/>
                    <a:pt x="831" y="128"/>
                    <a:pt x="836" y="131"/>
                  </a:cubicBezTo>
                  <a:lnTo>
                    <a:pt x="836" y="165"/>
                  </a:lnTo>
                  <a:close/>
                  <a:moveTo>
                    <a:pt x="206" y="122"/>
                  </a:moveTo>
                  <a:cubicBezTo>
                    <a:pt x="206" y="122"/>
                    <a:pt x="209" y="122"/>
                    <a:pt x="208" y="124"/>
                  </a:cubicBezTo>
                  <a:cubicBezTo>
                    <a:pt x="208" y="125"/>
                    <a:pt x="213" y="124"/>
                    <a:pt x="213" y="123"/>
                  </a:cubicBezTo>
                  <a:cubicBezTo>
                    <a:pt x="214" y="122"/>
                    <a:pt x="210" y="121"/>
                    <a:pt x="207" y="118"/>
                  </a:cubicBezTo>
                  <a:cubicBezTo>
                    <a:pt x="205" y="116"/>
                    <a:pt x="205" y="117"/>
                    <a:pt x="204" y="118"/>
                  </a:cubicBezTo>
                  <a:cubicBezTo>
                    <a:pt x="202" y="118"/>
                    <a:pt x="205" y="120"/>
                    <a:pt x="203" y="119"/>
                  </a:cubicBezTo>
                  <a:cubicBezTo>
                    <a:pt x="202" y="119"/>
                    <a:pt x="202" y="120"/>
                    <a:pt x="204" y="122"/>
                  </a:cubicBezTo>
                  <a:cubicBezTo>
                    <a:pt x="205" y="123"/>
                    <a:pt x="206" y="123"/>
                    <a:pt x="206" y="122"/>
                  </a:cubicBezTo>
                  <a:close/>
                  <a:moveTo>
                    <a:pt x="265" y="88"/>
                  </a:moveTo>
                  <a:cubicBezTo>
                    <a:pt x="261" y="89"/>
                    <a:pt x="260" y="93"/>
                    <a:pt x="268" y="92"/>
                  </a:cubicBezTo>
                  <a:cubicBezTo>
                    <a:pt x="275" y="91"/>
                    <a:pt x="269" y="86"/>
                    <a:pt x="265" y="88"/>
                  </a:cubicBezTo>
                  <a:close/>
                  <a:moveTo>
                    <a:pt x="190" y="108"/>
                  </a:moveTo>
                  <a:cubicBezTo>
                    <a:pt x="188" y="105"/>
                    <a:pt x="185" y="106"/>
                    <a:pt x="187" y="99"/>
                  </a:cubicBezTo>
                  <a:cubicBezTo>
                    <a:pt x="188" y="93"/>
                    <a:pt x="195" y="93"/>
                    <a:pt x="190" y="90"/>
                  </a:cubicBezTo>
                  <a:cubicBezTo>
                    <a:pt x="185" y="88"/>
                    <a:pt x="189" y="89"/>
                    <a:pt x="180" y="90"/>
                  </a:cubicBezTo>
                  <a:cubicBezTo>
                    <a:pt x="171" y="91"/>
                    <a:pt x="178" y="92"/>
                    <a:pt x="173" y="94"/>
                  </a:cubicBezTo>
                  <a:cubicBezTo>
                    <a:pt x="169" y="96"/>
                    <a:pt x="174" y="95"/>
                    <a:pt x="172" y="99"/>
                  </a:cubicBezTo>
                  <a:cubicBezTo>
                    <a:pt x="170" y="103"/>
                    <a:pt x="168" y="98"/>
                    <a:pt x="167" y="102"/>
                  </a:cubicBezTo>
                  <a:cubicBezTo>
                    <a:pt x="165" y="106"/>
                    <a:pt x="165" y="107"/>
                    <a:pt x="170" y="107"/>
                  </a:cubicBezTo>
                  <a:cubicBezTo>
                    <a:pt x="176" y="107"/>
                    <a:pt x="167" y="108"/>
                    <a:pt x="173" y="111"/>
                  </a:cubicBezTo>
                  <a:cubicBezTo>
                    <a:pt x="178" y="114"/>
                    <a:pt x="174" y="105"/>
                    <a:pt x="177" y="109"/>
                  </a:cubicBezTo>
                  <a:cubicBezTo>
                    <a:pt x="180" y="113"/>
                    <a:pt x="172" y="113"/>
                    <a:pt x="179" y="114"/>
                  </a:cubicBezTo>
                  <a:cubicBezTo>
                    <a:pt x="185" y="115"/>
                    <a:pt x="181" y="116"/>
                    <a:pt x="187" y="116"/>
                  </a:cubicBezTo>
                  <a:cubicBezTo>
                    <a:pt x="192" y="116"/>
                    <a:pt x="193" y="118"/>
                    <a:pt x="198" y="115"/>
                  </a:cubicBezTo>
                  <a:cubicBezTo>
                    <a:pt x="200" y="114"/>
                    <a:pt x="191" y="112"/>
                    <a:pt x="190" y="108"/>
                  </a:cubicBezTo>
                  <a:close/>
                  <a:moveTo>
                    <a:pt x="196" y="88"/>
                  </a:moveTo>
                  <a:cubicBezTo>
                    <a:pt x="196" y="86"/>
                    <a:pt x="199" y="88"/>
                    <a:pt x="200" y="84"/>
                  </a:cubicBezTo>
                  <a:cubicBezTo>
                    <a:pt x="201" y="81"/>
                    <a:pt x="204" y="82"/>
                    <a:pt x="204" y="80"/>
                  </a:cubicBezTo>
                  <a:cubicBezTo>
                    <a:pt x="204" y="78"/>
                    <a:pt x="204" y="78"/>
                    <a:pt x="211" y="76"/>
                  </a:cubicBezTo>
                  <a:cubicBezTo>
                    <a:pt x="217" y="74"/>
                    <a:pt x="210" y="74"/>
                    <a:pt x="220" y="69"/>
                  </a:cubicBezTo>
                  <a:cubicBezTo>
                    <a:pt x="230" y="65"/>
                    <a:pt x="247" y="63"/>
                    <a:pt x="255" y="59"/>
                  </a:cubicBezTo>
                  <a:cubicBezTo>
                    <a:pt x="263" y="55"/>
                    <a:pt x="254" y="51"/>
                    <a:pt x="246" y="54"/>
                  </a:cubicBezTo>
                  <a:cubicBezTo>
                    <a:pt x="238" y="56"/>
                    <a:pt x="243" y="56"/>
                    <a:pt x="237" y="58"/>
                  </a:cubicBezTo>
                  <a:cubicBezTo>
                    <a:pt x="231" y="60"/>
                    <a:pt x="235" y="57"/>
                    <a:pt x="228" y="60"/>
                  </a:cubicBezTo>
                  <a:cubicBezTo>
                    <a:pt x="221" y="63"/>
                    <a:pt x="225" y="59"/>
                    <a:pt x="218" y="60"/>
                  </a:cubicBezTo>
                  <a:cubicBezTo>
                    <a:pt x="212" y="60"/>
                    <a:pt x="218" y="62"/>
                    <a:pt x="214" y="62"/>
                  </a:cubicBezTo>
                  <a:cubicBezTo>
                    <a:pt x="210" y="62"/>
                    <a:pt x="201" y="65"/>
                    <a:pt x="199" y="69"/>
                  </a:cubicBezTo>
                  <a:cubicBezTo>
                    <a:pt x="196" y="72"/>
                    <a:pt x="197" y="68"/>
                    <a:pt x="194" y="70"/>
                  </a:cubicBezTo>
                  <a:cubicBezTo>
                    <a:pt x="191" y="73"/>
                    <a:pt x="192" y="69"/>
                    <a:pt x="190" y="71"/>
                  </a:cubicBezTo>
                  <a:cubicBezTo>
                    <a:pt x="187" y="73"/>
                    <a:pt x="192" y="73"/>
                    <a:pt x="190" y="74"/>
                  </a:cubicBezTo>
                  <a:cubicBezTo>
                    <a:pt x="187" y="75"/>
                    <a:pt x="193" y="76"/>
                    <a:pt x="189" y="76"/>
                  </a:cubicBezTo>
                  <a:cubicBezTo>
                    <a:pt x="185" y="77"/>
                    <a:pt x="187" y="81"/>
                    <a:pt x="182" y="83"/>
                  </a:cubicBezTo>
                  <a:cubicBezTo>
                    <a:pt x="177" y="85"/>
                    <a:pt x="176" y="87"/>
                    <a:pt x="180" y="87"/>
                  </a:cubicBezTo>
                  <a:cubicBezTo>
                    <a:pt x="184" y="86"/>
                    <a:pt x="177" y="90"/>
                    <a:pt x="182" y="89"/>
                  </a:cubicBezTo>
                  <a:cubicBezTo>
                    <a:pt x="187" y="87"/>
                    <a:pt x="187" y="87"/>
                    <a:pt x="191" y="90"/>
                  </a:cubicBezTo>
                  <a:cubicBezTo>
                    <a:pt x="192" y="91"/>
                    <a:pt x="196" y="91"/>
                    <a:pt x="196" y="88"/>
                  </a:cubicBezTo>
                  <a:close/>
                  <a:moveTo>
                    <a:pt x="136" y="15"/>
                  </a:moveTo>
                  <a:cubicBezTo>
                    <a:pt x="138" y="15"/>
                    <a:pt x="138" y="17"/>
                    <a:pt x="141" y="16"/>
                  </a:cubicBezTo>
                  <a:cubicBezTo>
                    <a:pt x="145" y="14"/>
                    <a:pt x="145" y="13"/>
                    <a:pt x="149" y="14"/>
                  </a:cubicBezTo>
                  <a:cubicBezTo>
                    <a:pt x="152" y="15"/>
                    <a:pt x="154" y="14"/>
                    <a:pt x="148" y="12"/>
                  </a:cubicBezTo>
                  <a:cubicBezTo>
                    <a:pt x="141" y="11"/>
                    <a:pt x="146" y="13"/>
                    <a:pt x="141" y="13"/>
                  </a:cubicBezTo>
                  <a:cubicBezTo>
                    <a:pt x="135" y="14"/>
                    <a:pt x="130" y="15"/>
                    <a:pt x="134" y="16"/>
                  </a:cubicBezTo>
                  <a:cubicBezTo>
                    <a:pt x="136" y="16"/>
                    <a:pt x="135" y="16"/>
                    <a:pt x="136" y="15"/>
                  </a:cubicBezTo>
                  <a:close/>
                  <a:moveTo>
                    <a:pt x="146" y="19"/>
                  </a:moveTo>
                  <a:cubicBezTo>
                    <a:pt x="149" y="18"/>
                    <a:pt x="145" y="21"/>
                    <a:pt x="149" y="20"/>
                  </a:cubicBezTo>
                  <a:cubicBezTo>
                    <a:pt x="153" y="19"/>
                    <a:pt x="152" y="21"/>
                    <a:pt x="154" y="19"/>
                  </a:cubicBezTo>
                  <a:cubicBezTo>
                    <a:pt x="155" y="18"/>
                    <a:pt x="151" y="19"/>
                    <a:pt x="152" y="18"/>
                  </a:cubicBezTo>
                  <a:cubicBezTo>
                    <a:pt x="154" y="17"/>
                    <a:pt x="156" y="18"/>
                    <a:pt x="157" y="16"/>
                  </a:cubicBezTo>
                  <a:cubicBezTo>
                    <a:pt x="159" y="15"/>
                    <a:pt x="160" y="16"/>
                    <a:pt x="165" y="15"/>
                  </a:cubicBezTo>
                  <a:cubicBezTo>
                    <a:pt x="170" y="14"/>
                    <a:pt x="167" y="12"/>
                    <a:pt x="163" y="13"/>
                  </a:cubicBezTo>
                  <a:cubicBezTo>
                    <a:pt x="159" y="14"/>
                    <a:pt x="165" y="12"/>
                    <a:pt x="161" y="12"/>
                  </a:cubicBezTo>
                  <a:cubicBezTo>
                    <a:pt x="157" y="11"/>
                    <a:pt x="153" y="13"/>
                    <a:pt x="154" y="13"/>
                  </a:cubicBezTo>
                  <a:cubicBezTo>
                    <a:pt x="156" y="14"/>
                    <a:pt x="157" y="16"/>
                    <a:pt x="151" y="16"/>
                  </a:cubicBezTo>
                  <a:cubicBezTo>
                    <a:pt x="146" y="16"/>
                    <a:pt x="144" y="16"/>
                    <a:pt x="146" y="17"/>
                  </a:cubicBezTo>
                  <a:cubicBezTo>
                    <a:pt x="149" y="18"/>
                    <a:pt x="146" y="18"/>
                    <a:pt x="144" y="18"/>
                  </a:cubicBezTo>
                  <a:cubicBezTo>
                    <a:pt x="142" y="17"/>
                    <a:pt x="139" y="17"/>
                    <a:pt x="142" y="19"/>
                  </a:cubicBezTo>
                  <a:cubicBezTo>
                    <a:pt x="144" y="20"/>
                    <a:pt x="144" y="19"/>
                    <a:pt x="146" y="19"/>
                  </a:cubicBezTo>
                  <a:close/>
                  <a:moveTo>
                    <a:pt x="178" y="18"/>
                  </a:moveTo>
                  <a:cubicBezTo>
                    <a:pt x="176" y="16"/>
                    <a:pt x="175" y="16"/>
                    <a:pt x="171" y="18"/>
                  </a:cubicBezTo>
                  <a:cubicBezTo>
                    <a:pt x="168" y="19"/>
                    <a:pt x="181" y="21"/>
                    <a:pt x="178" y="18"/>
                  </a:cubicBezTo>
                  <a:close/>
                  <a:moveTo>
                    <a:pt x="163" y="9"/>
                  </a:moveTo>
                  <a:cubicBezTo>
                    <a:pt x="166" y="8"/>
                    <a:pt x="163" y="7"/>
                    <a:pt x="161" y="9"/>
                  </a:cubicBezTo>
                  <a:cubicBezTo>
                    <a:pt x="158" y="11"/>
                    <a:pt x="161" y="10"/>
                    <a:pt x="163" y="9"/>
                  </a:cubicBezTo>
                  <a:close/>
                  <a:moveTo>
                    <a:pt x="231" y="13"/>
                  </a:moveTo>
                  <a:cubicBezTo>
                    <a:pt x="236" y="12"/>
                    <a:pt x="239" y="13"/>
                    <a:pt x="239" y="10"/>
                  </a:cubicBezTo>
                  <a:cubicBezTo>
                    <a:pt x="239" y="8"/>
                    <a:pt x="234" y="7"/>
                    <a:pt x="232" y="9"/>
                  </a:cubicBezTo>
                  <a:cubicBezTo>
                    <a:pt x="231" y="11"/>
                    <a:pt x="229" y="9"/>
                    <a:pt x="225" y="12"/>
                  </a:cubicBezTo>
                  <a:cubicBezTo>
                    <a:pt x="222" y="13"/>
                    <a:pt x="226" y="14"/>
                    <a:pt x="231" y="13"/>
                  </a:cubicBezTo>
                  <a:close/>
                  <a:moveTo>
                    <a:pt x="231" y="3"/>
                  </a:moveTo>
                  <a:cubicBezTo>
                    <a:pt x="232" y="2"/>
                    <a:pt x="225" y="2"/>
                    <a:pt x="222" y="3"/>
                  </a:cubicBezTo>
                  <a:cubicBezTo>
                    <a:pt x="221" y="3"/>
                    <a:pt x="229" y="5"/>
                    <a:pt x="231" y="3"/>
                  </a:cubicBezTo>
                  <a:close/>
                  <a:moveTo>
                    <a:pt x="208" y="2"/>
                  </a:moveTo>
                  <a:cubicBezTo>
                    <a:pt x="208" y="0"/>
                    <a:pt x="201" y="0"/>
                    <a:pt x="200" y="2"/>
                  </a:cubicBezTo>
                  <a:cubicBezTo>
                    <a:pt x="199" y="4"/>
                    <a:pt x="207" y="3"/>
                    <a:pt x="208" y="2"/>
                  </a:cubicBezTo>
                  <a:close/>
                  <a:moveTo>
                    <a:pt x="216" y="11"/>
                  </a:moveTo>
                  <a:cubicBezTo>
                    <a:pt x="219" y="11"/>
                    <a:pt x="224" y="7"/>
                    <a:pt x="215" y="9"/>
                  </a:cubicBezTo>
                  <a:cubicBezTo>
                    <a:pt x="208" y="11"/>
                    <a:pt x="213" y="12"/>
                    <a:pt x="216" y="11"/>
                  </a:cubicBezTo>
                  <a:close/>
                  <a:moveTo>
                    <a:pt x="215" y="16"/>
                  </a:moveTo>
                  <a:cubicBezTo>
                    <a:pt x="219" y="17"/>
                    <a:pt x="218" y="15"/>
                    <a:pt x="221" y="15"/>
                  </a:cubicBezTo>
                  <a:cubicBezTo>
                    <a:pt x="224" y="15"/>
                    <a:pt x="223" y="9"/>
                    <a:pt x="217" y="12"/>
                  </a:cubicBezTo>
                  <a:cubicBezTo>
                    <a:pt x="211" y="14"/>
                    <a:pt x="209" y="9"/>
                    <a:pt x="207" y="14"/>
                  </a:cubicBezTo>
                  <a:cubicBezTo>
                    <a:pt x="205" y="19"/>
                    <a:pt x="211" y="15"/>
                    <a:pt x="215" y="16"/>
                  </a:cubicBezTo>
                  <a:close/>
                  <a:moveTo>
                    <a:pt x="159" y="20"/>
                  </a:moveTo>
                  <a:cubicBezTo>
                    <a:pt x="161" y="19"/>
                    <a:pt x="161" y="18"/>
                    <a:pt x="158" y="19"/>
                  </a:cubicBezTo>
                  <a:cubicBezTo>
                    <a:pt x="155" y="19"/>
                    <a:pt x="157" y="22"/>
                    <a:pt x="159" y="20"/>
                  </a:cubicBezTo>
                  <a:close/>
                  <a:moveTo>
                    <a:pt x="165" y="22"/>
                  </a:moveTo>
                  <a:cubicBezTo>
                    <a:pt x="169" y="22"/>
                    <a:pt x="164" y="19"/>
                    <a:pt x="161" y="21"/>
                  </a:cubicBezTo>
                  <a:cubicBezTo>
                    <a:pt x="157" y="22"/>
                    <a:pt x="161" y="22"/>
                    <a:pt x="165" y="22"/>
                  </a:cubicBezTo>
                  <a:close/>
                  <a:moveTo>
                    <a:pt x="195" y="21"/>
                  </a:moveTo>
                  <a:cubicBezTo>
                    <a:pt x="198" y="21"/>
                    <a:pt x="196" y="17"/>
                    <a:pt x="194" y="18"/>
                  </a:cubicBezTo>
                  <a:cubicBezTo>
                    <a:pt x="192" y="18"/>
                    <a:pt x="189" y="17"/>
                    <a:pt x="189" y="19"/>
                  </a:cubicBezTo>
                  <a:cubicBezTo>
                    <a:pt x="188" y="22"/>
                    <a:pt x="191" y="20"/>
                    <a:pt x="195" y="21"/>
                  </a:cubicBezTo>
                  <a:close/>
                  <a:moveTo>
                    <a:pt x="200" y="20"/>
                  </a:moveTo>
                  <a:cubicBezTo>
                    <a:pt x="203" y="21"/>
                    <a:pt x="199" y="18"/>
                    <a:pt x="204" y="18"/>
                  </a:cubicBezTo>
                  <a:cubicBezTo>
                    <a:pt x="208" y="18"/>
                    <a:pt x="208" y="17"/>
                    <a:pt x="203" y="16"/>
                  </a:cubicBezTo>
                  <a:cubicBezTo>
                    <a:pt x="199" y="16"/>
                    <a:pt x="194" y="16"/>
                    <a:pt x="196" y="18"/>
                  </a:cubicBezTo>
                  <a:cubicBezTo>
                    <a:pt x="197" y="19"/>
                    <a:pt x="197" y="19"/>
                    <a:pt x="200" y="20"/>
                  </a:cubicBezTo>
                  <a:close/>
                  <a:moveTo>
                    <a:pt x="205" y="20"/>
                  </a:moveTo>
                  <a:cubicBezTo>
                    <a:pt x="202" y="22"/>
                    <a:pt x="206" y="22"/>
                    <a:pt x="209" y="22"/>
                  </a:cubicBezTo>
                  <a:cubicBezTo>
                    <a:pt x="213" y="21"/>
                    <a:pt x="209" y="20"/>
                    <a:pt x="206" y="20"/>
                  </a:cubicBezTo>
                  <a:lnTo>
                    <a:pt x="205" y="20"/>
                  </a:lnTo>
                  <a:close/>
                  <a:moveTo>
                    <a:pt x="196" y="6"/>
                  </a:moveTo>
                  <a:cubicBezTo>
                    <a:pt x="198" y="6"/>
                    <a:pt x="199" y="6"/>
                    <a:pt x="202" y="6"/>
                  </a:cubicBezTo>
                  <a:cubicBezTo>
                    <a:pt x="205" y="6"/>
                    <a:pt x="203" y="6"/>
                    <a:pt x="200" y="5"/>
                  </a:cubicBezTo>
                  <a:cubicBezTo>
                    <a:pt x="197" y="4"/>
                    <a:pt x="198" y="4"/>
                    <a:pt x="195" y="5"/>
                  </a:cubicBezTo>
                  <a:cubicBezTo>
                    <a:pt x="193" y="6"/>
                    <a:pt x="193" y="6"/>
                    <a:pt x="196" y="6"/>
                  </a:cubicBezTo>
                  <a:close/>
                  <a:moveTo>
                    <a:pt x="192" y="8"/>
                  </a:moveTo>
                  <a:cubicBezTo>
                    <a:pt x="193" y="9"/>
                    <a:pt x="194" y="8"/>
                    <a:pt x="199" y="7"/>
                  </a:cubicBezTo>
                  <a:cubicBezTo>
                    <a:pt x="201" y="7"/>
                    <a:pt x="196" y="6"/>
                    <a:pt x="193" y="6"/>
                  </a:cubicBezTo>
                  <a:cubicBezTo>
                    <a:pt x="189" y="6"/>
                    <a:pt x="194" y="8"/>
                    <a:pt x="191" y="7"/>
                  </a:cubicBezTo>
                  <a:cubicBezTo>
                    <a:pt x="189" y="7"/>
                    <a:pt x="186" y="7"/>
                    <a:pt x="187" y="8"/>
                  </a:cubicBezTo>
                  <a:cubicBezTo>
                    <a:pt x="189" y="9"/>
                    <a:pt x="189" y="7"/>
                    <a:pt x="192" y="8"/>
                  </a:cubicBezTo>
                  <a:close/>
                  <a:moveTo>
                    <a:pt x="204" y="11"/>
                  </a:moveTo>
                  <a:cubicBezTo>
                    <a:pt x="205" y="10"/>
                    <a:pt x="201" y="9"/>
                    <a:pt x="200" y="9"/>
                  </a:cubicBezTo>
                  <a:cubicBezTo>
                    <a:pt x="199" y="10"/>
                    <a:pt x="202" y="11"/>
                    <a:pt x="204" y="11"/>
                  </a:cubicBezTo>
                  <a:close/>
                  <a:moveTo>
                    <a:pt x="205" y="13"/>
                  </a:moveTo>
                  <a:cubicBezTo>
                    <a:pt x="206" y="13"/>
                    <a:pt x="207" y="11"/>
                    <a:pt x="202" y="12"/>
                  </a:cubicBezTo>
                  <a:cubicBezTo>
                    <a:pt x="197" y="13"/>
                    <a:pt x="203" y="13"/>
                    <a:pt x="205" y="13"/>
                  </a:cubicBezTo>
                  <a:close/>
                  <a:moveTo>
                    <a:pt x="194" y="11"/>
                  </a:moveTo>
                  <a:cubicBezTo>
                    <a:pt x="196" y="11"/>
                    <a:pt x="196" y="12"/>
                    <a:pt x="200" y="12"/>
                  </a:cubicBezTo>
                  <a:cubicBezTo>
                    <a:pt x="204" y="11"/>
                    <a:pt x="201" y="11"/>
                    <a:pt x="199" y="10"/>
                  </a:cubicBezTo>
                  <a:cubicBezTo>
                    <a:pt x="196" y="10"/>
                    <a:pt x="192" y="9"/>
                    <a:pt x="191" y="9"/>
                  </a:cubicBezTo>
                  <a:cubicBezTo>
                    <a:pt x="190" y="10"/>
                    <a:pt x="193" y="10"/>
                    <a:pt x="194" y="11"/>
                  </a:cubicBezTo>
                  <a:close/>
                  <a:moveTo>
                    <a:pt x="186" y="11"/>
                  </a:moveTo>
                  <a:cubicBezTo>
                    <a:pt x="188" y="11"/>
                    <a:pt x="185" y="11"/>
                    <a:pt x="190" y="12"/>
                  </a:cubicBezTo>
                  <a:cubicBezTo>
                    <a:pt x="196" y="13"/>
                    <a:pt x="195" y="14"/>
                    <a:pt x="198" y="13"/>
                  </a:cubicBezTo>
                  <a:cubicBezTo>
                    <a:pt x="200" y="12"/>
                    <a:pt x="198" y="13"/>
                    <a:pt x="196" y="12"/>
                  </a:cubicBezTo>
                  <a:cubicBezTo>
                    <a:pt x="193" y="11"/>
                    <a:pt x="191" y="10"/>
                    <a:pt x="188" y="10"/>
                  </a:cubicBezTo>
                  <a:cubicBezTo>
                    <a:pt x="186" y="11"/>
                    <a:pt x="184" y="8"/>
                    <a:pt x="182" y="10"/>
                  </a:cubicBezTo>
                  <a:cubicBezTo>
                    <a:pt x="181" y="11"/>
                    <a:pt x="184" y="10"/>
                    <a:pt x="186" y="11"/>
                  </a:cubicBezTo>
                  <a:close/>
                  <a:moveTo>
                    <a:pt x="182" y="13"/>
                  </a:moveTo>
                  <a:cubicBezTo>
                    <a:pt x="184" y="13"/>
                    <a:pt x="183" y="14"/>
                    <a:pt x="185" y="13"/>
                  </a:cubicBezTo>
                  <a:cubicBezTo>
                    <a:pt x="187" y="13"/>
                    <a:pt x="190" y="13"/>
                    <a:pt x="189" y="13"/>
                  </a:cubicBezTo>
                  <a:cubicBezTo>
                    <a:pt x="188" y="13"/>
                    <a:pt x="185" y="11"/>
                    <a:pt x="184" y="12"/>
                  </a:cubicBezTo>
                  <a:cubicBezTo>
                    <a:pt x="183" y="13"/>
                    <a:pt x="181" y="11"/>
                    <a:pt x="179" y="12"/>
                  </a:cubicBezTo>
                  <a:cubicBezTo>
                    <a:pt x="179" y="13"/>
                    <a:pt x="180" y="13"/>
                    <a:pt x="182" y="13"/>
                  </a:cubicBezTo>
                  <a:close/>
                  <a:moveTo>
                    <a:pt x="194" y="14"/>
                  </a:moveTo>
                  <a:cubicBezTo>
                    <a:pt x="196" y="14"/>
                    <a:pt x="193" y="13"/>
                    <a:pt x="191" y="13"/>
                  </a:cubicBezTo>
                  <a:cubicBezTo>
                    <a:pt x="188" y="13"/>
                    <a:pt x="187" y="14"/>
                    <a:pt x="188" y="14"/>
                  </a:cubicBezTo>
                  <a:cubicBezTo>
                    <a:pt x="189" y="15"/>
                    <a:pt x="192" y="14"/>
                    <a:pt x="194" y="14"/>
                  </a:cubicBezTo>
                  <a:close/>
                  <a:moveTo>
                    <a:pt x="200" y="14"/>
                  </a:moveTo>
                  <a:cubicBezTo>
                    <a:pt x="198" y="14"/>
                    <a:pt x="195" y="15"/>
                    <a:pt x="198" y="15"/>
                  </a:cubicBezTo>
                  <a:cubicBezTo>
                    <a:pt x="201" y="16"/>
                    <a:pt x="201" y="14"/>
                    <a:pt x="200" y="14"/>
                  </a:cubicBezTo>
                  <a:close/>
                  <a:moveTo>
                    <a:pt x="181" y="15"/>
                  </a:moveTo>
                  <a:cubicBezTo>
                    <a:pt x="180" y="14"/>
                    <a:pt x="178" y="15"/>
                    <a:pt x="179" y="15"/>
                  </a:cubicBezTo>
                  <a:cubicBezTo>
                    <a:pt x="180" y="16"/>
                    <a:pt x="177" y="17"/>
                    <a:pt x="181" y="16"/>
                  </a:cubicBezTo>
                  <a:cubicBezTo>
                    <a:pt x="183" y="16"/>
                    <a:pt x="182" y="16"/>
                    <a:pt x="181" y="15"/>
                  </a:cubicBezTo>
                  <a:close/>
                  <a:moveTo>
                    <a:pt x="836" y="165"/>
                  </a:moveTo>
                  <a:cubicBezTo>
                    <a:pt x="839" y="162"/>
                    <a:pt x="839" y="162"/>
                    <a:pt x="837" y="159"/>
                  </a:cubicBezTo>
                  <a:cubicBezTo>
                    <a:pt x="834" y="156"/>
                    <a:pt x="840" y="154"/>
                    <a:pt x="842" y="161"/>
                  </a:cubicBezTo>
                  <a:cubicBezTo>
                    <a:pt x="845" y="167"/>
                    <a:pt x="854" y="157"/>
                    <a:pt x="857" y="165"/>
                  </a:cubicBezTo>
                  <a:cubicBezTo>
                    <a:pt x="861" y="173"/>
                    <a:pt x="864" y="167"/>
                    <a:pt x="866" y="172"/>
                  </a:cubicBezTo>
                  <a:cubicBezTo>
                    <a:pt x="869" y="176"/>
                    <a:pt x="876" y="172"/>
                    <a:pt x="876" y="166"/>
                  </a:cubicBezTo>
                  <a:cubicBezTo>
                    <a:pt x="876" y="159"/>
                    <a:pt x="881" y="164"/>
                    <a:pt x="887" y="158"/>
                  </a:cubicBezTo>
                  <a:cubicBezTo>
                    <a:pt x="892" y="153"/>
                    <a:pt x="884" y="158"/>
                    <a:pt x="881" y="152"/>
                  </a:cubicBezTo>
                  <a:cubicBezTo>
                    <a:pt x="878" y="147"/>
                    <a:pt x="873" y="148"/>
                    <a:pt x="867" y="148"/>
                  </a:cubicBezTo>
                  <a:cubicBezTo>
                    <a:pt x="860" y="147"/>
                    <a:pt x="873" y="159"/>
                    <a:pt x="865" y="154"/>
                  </a:cubicBezTo>
                  <a:cubicBezTo>
                    <a:pt x="857" y="150"/>
                    <a:pt x="869" y="146"/>
                    <a:pt x="856" y="140"/>
                  </a:cubicBezTo>
                  <a:cubicBezTo>
                    <a:pt x="849" y="137"/>
                    <a:pt x="842" y="134"/>
                    <a:pt x="836" y="131"/>
                  </a:cubicBezTo>
                  <a:lnTo>
                    <a:pt x="836" y="165"/>
                  </a:lnTo>
                  <a:close/>
                  <a:moveTo>
                    <a:pt x="836" y="113"/>
                  </a:moveTo>
                  <a:cubicBezTo>
                    <a:pt x="839" y="112"/>
                    <a:pt x="842" y="112"/>
                    <a:pt x="846" y="111"/>
                  </a:cubicBezTo>
                  <a:cubicBezTo>
                    <a:pt x="854" y="110"/>
                    <a:pt x="845" y="105"/>
                    <a:pt x="839" y="105"/>
                  </a:cubicBezTo>
                  <a:cubicBezTo>
                    <a:pt x="838" y="106"/>
                    <a:pt x="837" y="106"/>
                    <a:pt x="836" y="106"/>
                  </a:cubicBezTo>
                  <a:lnTo>
                    <a:pt x="836" y="113"/>
                  </a:lnTo>
                  <a:close/>
                  <a:moveTo>
                    <a:pt x="636" y="271"/>
                  </a:moveTo>
                  <a:cubicBezTo>
                    <a:pt x="635" y="273"/>
                    <a:pt x="637" y="272"/>
                    <a:pt x="636" y="274"/>
                  </a:cubicBezTo>
                  <a:cubicBezTo>
                    <a:pt x="635" y="276"/>
                    <a:pt x="637" y="276"/>
                    <a:pt x="637" y="277"/>
                  </a:cubicBezTo>
                  <a:cubicBezTo>
                    <a:pt x="636" y="277"/>
                    <a:pt x="638" y="277"/>
                    <a:pt x="639" y="280"/>
                  </a:cubicBezTo>
                  <a:cubicBezTo>
                    <a:pt x="640" y="282"/>
                    <a:pt x="637" y="284"/>
                    <a:pt x="638" y="286"/>
                  </a:cubicBezTo>
                  <a:cubicBezTo>
                    <a:pt x="639" y="289"/>
                    <a:pt x="638" y="297"/>
                    <a:pt x="637" y="299"/>
                  </a:cubicBezTo>
                  <a:cubicBezTo>
                    <a:pt x="636" y="301"/>
                    <a:pt x="640" y="301"/>
                    <a:pt x="638" y="307"/>
                  </a:cubicBezTo>
                  <a:cubicBezTo>
                    <a:pt x="636" y="310"/>
                    <a:pt x="639" y="312"/>
                    <a:pt x="638" y="314"/>
                  </a:cubicBezTo>
                  <a:cubicBezTo>
                    <a:pt x="636" y="316"/>
                    <a:pt x="637" y="317"/>
                    <a:pt x="637" y="319"/>
                  </a:cubicBezTo>
                  <a:cubicBezTo>
                    <a:pt x="638" y="322"/>
                    <a:pt x="639" y="321"/>
                    <a:pt x="639" y="318"/>
                  </a:cubicBezTo>
                  <a:cubicBezTo>
                    <a:pt x="640" y="315"/>
                    <a:pt x="641" y="314"/>
                    <a:pt x="642" y="315"/>
                  </a:cubicBezTo>
                  <a:cubicBezTo>
                    <a:pt x="642" y="316"/>
                    <a:pt x="643" y="315"/>
                    <a:pt x="644" y="316"/>
                  </a:cubicBezTo>
                  <a:cubicBezTo>
                    <a:pt x="645" y="316"/>
                    <a:pt x="645" y="320"/>
                    <a:pt x="645" y="319"/>
                  </a:cubicBezTo>
                  <a:cubicBezTo>
                    <a:pt x="647" y="316"/>
                    <a:pt x="646" y="317"/>
                    <a:pt x="646" y="315"/>
                  </a:cubicBezTo>
                  <a:cubicBezTo>
                    <a:pt x="646" y="313"/>
                    <a:pt x="646" y="314"/>
                    <a:pt x="644" y="314"/>
                  </a:cubicBezTo>
                  <a:cubicBezTo>
                    <a:pt x="643" y="313"/>
                    <a:pt x="643" y="311"/>
                    <a:pt x="642" y="309"/>
                  </a:cubicBezTo>
                  <a:cubicBezTo>
                    <a:pt x="639" y="307"/>
                    <a:pt x="641" y="301"/>
                    <a:pt x="642" y="299"/>
                  </a:cubicBezTo>
                  <a:cubicBezTo>
                    <a:pt x="644" y="298"/>
                    <a:pt x="642" y="296"/>
                    <a:pt x="644" y="295"/>
                  </a:cubicBezTo>
                  <a:cubicBezTo>
                    <a:pt x="646" y="295"/>
                    <a:pt x="648" y="295"/>
                    <a:pt x="650" y="297"/>
                  </a:cubicBezTo>
                  <a:cubicBezTo>
                    <a:pt x="651" y="299"/>
                    <a:pt x="652" y="301"/>
                    <a:pt x="652" y="299"/>
                  </a:cubicBezTo>
                  <a:cubicBezTo>
                    <a:pt x="652" y="298"/>
                    <a:pt x="650" y="296"/>
                    <a:pt x="649" y="294"/>
                  </a:cubicBezTo>
                  <a:cubicBezTo>
                    <a:pt x="649" y="291"/>
                    <a:pt x="647" y="287"/>
                    <a:pt x="646" y="284"/>
                  </a:cubicBezTo>
                  <a:cubicBezTo>
                    <a:pt x="646" y="281"/>
                    <a:pt x="645" y="280"/>
                    <a:pt x="645" y="278"/>
                  </a:cubicBezTo>
                  <a:cubicBezTo>
                    <a:pt x="645" y="276"/>
                    <a:pt x="644" y="279"/>
                    <a:pt x="644" y="277"/>
                  </a:cubicBezTo>
                  <a:cubicBezTo>
                    <a:pt x="645" y="274"/>
                    <a:pt x="644" y="277"/>
                    <a:pt x="644" y="275"/>
                  </a:cubicBezTo>
                  <a:cubicBezTo>
                    <a:pt x="643" y="272"/>
                    <a:pt x="646" y="272"/>
                    <a:pt x="645" y="266"/>
                  </a:cubicBezTo>
                  <a:cubicBezTo>
                    <a:pt x="644" y="262"/>
                    <a:pt x="643" y="264"/>
                    <a:pt x="644" y="263"/>
                  </a:cubicBezTo>
                  <a:cubicBezTo>
                    <a:pt x="644" y="262"/>
                    <a:pt x="643" y="263"/>
                    <a:pt x="643" y="262"/>
                  </a:cubicBezTo>
                  <a:cubicBezTo>
                    <a:pt x="643" y="260"/>
                    <a:pt x="642" y="260"/>
                    <a:pt x="643" y="259"/>
                  </a:cubicBezTo>
                  <a:cubicBezTo>
                    <a:pt x="644" y="258"/>
                    <a:pt x="643" y="257"/>
                    <a:pt x="642" y="256"/>
                  </a:cubicBezTo>
                  <a:cubicBezTo>
                    <a:pt x="641" y="254"/>
                    <a:pt x="642" y="256"/>
                    <a:pt x="640" y="256"/>
                  </a:cubicBezTo>
                  <a:cubicBezTo>
                    <a:pt x="638" y="257"/>
                    <a:pt x="642" y="258"/>
                    <a:pt x="641" y="260"/>
                  </a:cubicBezTo>
                  <a:cubicBezTo>
                    <a:pt x="641" y="262"/>
                    <a:pt x="640" y="261"/>
                    <a:pt x="640" y="262"/>
                  </a:cubicBezTo>
                  <a:cubicBezTo>
                    <a:pt x="640" y="263"/>
                    <a:pt x="642" y="262"/>
                    <a:pt x="640" y="263"/>
                  </a:cubicBezTo>
                  <a:cubicBezTo>
                    <a:pt x="639" y="265"/>
                    <a:pt x="640" y="262"/>
                    <a:pt x="638" y="263"/>
                  </a:cubicBezTo>
                  <a:cubicBezTo>
                    <a:pt x="637" y="263"/>
                    <a:pt x="636" y="263"/>
                    <a:pt x="637" y="265"/>
                  </a:cubicBezTo>
                  <a:cubicBezTo>
                    <a:pt x="637" y="266"/>
                    <a:pt x="637" y="268"/>
                    <a:pt x="636" y="271"/>
                  </a:cubicBezTo>
                  <a:close/>
                  <a:moveTo>
                    <a:pt x="661" y="333"/>
                  </a:moveTo>
                  <a:cubicBezTo>
                    <a:pt x="663" y="332"/>
                    <a:pt x="659" y="331"/>
                    <a:pt x="659" y="332"/>
                  </a:cubicBezTo>
                  <a:cubicBezTo>
                    <a:pt x="658" y="334"/>
                    <a:pt x="655" y="335"/>
                    <a:pt x="656" y="337"/>
                  </a:cubicBezTo>
                  <a:cubicBezTo>
                    <a:pt x="657" y="338"/>
                    <a:pt x="657" y="334"/>
                    <a:pt x="661" y="333"/>
                  </a:cubicBezTo>
                  <a:close/>
                  <a:moveTo>
                    <a:pt x="666" y="329"/>
                  </a:moveTo>
                  <a:cubicBezTo>
                    <a:pt x="668" y="327"/>
                    <a:pt x="668" y="328"/>
                    <a:pt x="670" y="326"/>
                  </a:cubicBezTo>
                  <a:cubicBezTo>
                    <a:pt x="672" y="325"/>
                    <a:pt x="675" y="326"/>
                    <a:pt x="673" y="324"/>
                  </a:cubicBezTo>
                  <a:cubicBezTo>
                    <a:pt x="672" y="323"/>
                    <a:pt x="671" y="326"/>
                    <a:pt x="669" y="325"/>
                  </a:cubicBezTo>
                  <a:cubicBezTo>
                    <a:pt x="668" y="324"/>
                    <a:pt x="670" y="326"/>
                    <a:pt x="668" y="326"/>
                  </a:cubicBezTo>
                  <a:cubicBezTo>
                    <a:pt x="666" y="327"/>
                    <a:pt x="664" y="328"/>
                    <a:pt x="663" y="331"/>
                  </a:cubicBezTo>
                  <a:cubicBezTo>
                    <a:pt x="663" y="332"/>
                    <a:pt x="665" y="332"/>
                    <a:pt x="666" y="329"/>
                  </a:cubicBezTo>
                  <a:close/>
                  <a:moveTo>
                    <a:pt x="682" y="318"/>
                  </a:moveTo>
                  <a:cubicBezTo>
                    <a:pt x="681" y="318"/>
                    <a:pt x="678" y="320"/>
                    <a:pt x="677" y="322"/>
                  </a:cubicBezTo>
                  <a:cubicBezTo>
                    <a:pt x="676" y="325"/>
                    <a:pt x="683" y="319"/>
                    <a:pt x="682" y="318"/>
                  </a:cubicBezTo>
                  <a:close/>
                  <a:moveTo>
                    <a:pt x="705" y="293"/>
                  </a:moveTo>
                  <a:cubicBezTo>
                    <a:pt x="704" y="292"/>
                    <a:pt x="703" y="296"/>
                    <a:pt x="703" y="297"/>
                  </a:cubicBezTo>
                  <a:cubicBezTo>
                    <a:pt x="703" y="297"/>
                    <a:pt x="706" y="294"/>
                    <a:pt x="705" y="293"/>
                  </a:cubicBezTo>
                  <a:close/>
                  <a:moveTo>
                    <a:pt x="702" y="298"/>
                  </a:moveTo>
                  <a:cubicBezTo>
                    <a:pt x="702" y="298"/>
                    <a:pt x="701" y="299"/>
                    <a:pt x="700" y="299"/>
                  </a:cubicBezTo>
                  <a:cubicBezTo>
                    <a:pt x="700" y="300"/>
                    <a:pt x="702" y="299"/>
                    <a:pt x="702" y="298"/>
                  </a:cubicBezTo>
                  <a:close/>
                  <a:moveTo>
                    <a:pt x="696" y="306"/>
                  </a:moveTo>
                  <a:cubicBezTo>
                    <a:pt x="695" y="306"/>
                    <a:pt x="695" y="307"/>
                    <a:pt x="696" y="307"/>
                  </a:cubicBezTo>
                  <a:cubicBezTo>
                    <a:pt x="696" y="308"/>
                    <a:pt x="696" y="307"/>
                    <a:pt x="696" y="306"/>
                  </a:cubicBezTo>
                  <a:close/>
                  <a:moveTo>
                    <a:pt x="693" y="310"/>
                  </a:moveTo>
                  <a:cubicBezTo>
                    <a:pt x="693" y="309"/>
                    <a:pt x="692" y="310"/>
                    <a:pt x="692" y="310"/>
                  </a:cubicBezTo>
                  <a:cubicBezTo>
                    <a:pt x="693" y="311"/>
                    <a:pt x="693" y="310"/>
                    <a:pt x="693" y="310"/>
                  </a:cubicBezTo>
                  <a:close/>
                  <a:moveTo>
                    <a:pt x="710" y="288"/>
                  </a:moveTo>
                  <a:cubicBezTo>
                    <a:pt x="712" y="288"/>
                    <a:pt x="712" y="284"/>
                    <a:pt x="711" y="284"/>
                  </a:cubicBezTo>
                  <a:cubicBezTo>
                    <a:pt x="710" y="284"/>
                    <a:pt x="710" y="286"/>
                    <a:pt x="709" y="287"/>
                  </a:cubicBezTo>
                  <a:cubicBezTo>
                    <a:pt x="707" y="287"/>
                    <a:pt x="706" y="288"/>
                    <a:pt x="707" y="289"/>
                  </a:cubicBezTo>
                  <a:cubicBezTo>
                    <a:pt x="708" y="291"/>
                    <a:pt x="708" y="289"/>
                    <a:pt x="710" y="288"/>
                  </a:cubicBezTo>
                  <a:close/>
                  <a:moveTo>
                    <a:pt x="714" y="283"/>
                  </a:moveTo>
                  <a:cubicBezTo>
                    <a:pt x="713" y="283"/>
                    <a:pt x="711" y="284"/>
                    <a:pt x="712" y="285"/>
                  </a:cubicBezTo>
                  <a:cubicBezTo>
                    <a:pt x="713" y="285"/>
                    <a:pt x="714" y="284"/>
                    <a:pt x="714" y="283"/>
                  </a:cubicBezTo>
                  <a:close/>
                  <a:moveTo>
                    <a:pt x="766" y="253"/>
                  </a:moveTo>
                  <a:cubicBezTo>
                    <a:pt x="768" y="255"/>
                    <a:pt x="765" y="247"/>
                    <a:pt x="763" y="248"/>
                  </a:cubicBezTo>
                  <a:cubicBezTo>
                    <a:pt x="762" y="249"/>
                    <a:pt x="764" y="251"/>
                    <a:pt x="766" y="253"/>
                  </a:cubicBezTo>
                  <a:close/>
                  <a:moveTo>
                    <a:pt x="0" y="255"/>
                  </a:moveTo>
                  <a:cubicBezTo>
                    <a:pt x="7" y="256"/>
                    <a:pt x="13" y="257"/>
                    <a:pt x="17" y="256"/>
                  </a:cubicBezTo>
                  <a:cubicBezTo>
                    <a:pt x="16" y="253"/>
                    <a:pt x="18" y="252"/>
                    <a:pt x="16" y="251"/>
                  </a:cubicBezTo>
                  <a:cubicBezTo>
                    <a:pt x="14" y="249"/>
                    <a:pt x="16" y="252"/>
                    <a:pt x="9" y="249"/>
                  </a:cubicBezTo>
                  <a:cubicBezTo>
                    <a:pt x="9" y="250"/>
                    <a:pt x="8" y="249"/>
                    <a:pt x="9" y="250"/>
                  </a:cubicBezTo>
                  <a:cubicBezTo>
                    <a:pt x="9" y="252"/>
                    <a:pt x="7" y="252"/>
                    <a:pt x="6" y="252"/>
                  </a:cubicBezTo>
                  <a:cubicBezTo>
                    <a:pt x="5" y="251"/>
                    <a:pt x="7" y="250"/>
                    <a:pt x="7" y="249"/>
                  </a:cubicBezTo>
                  <a:cubicBezTo>
                    <a:pt x="8" y="248"/>
                    <a:pt x="7" y="248"/>
                    <a:pt x="6" y="250"/>
                  </a:cubicBezTo>
                  <a:cubicBezTo>
                    <a:pt x="4" y="252"/>
                    <a:pt x="5" y="251"/>
                    <a:pt x="3" y="251"/>
                  </a:cubicBezTo>
                  <a:cubicBezTo>
                    <a:pt x="1" y="251"/>
                    <a:pt x="3" y="253"/>
                    <a:pt x="0" y="255"/>
                  </a:cubicBezTo>
                  <a:close/>
                  <a:moveTo>
                    <a:pt x="756" y="217"/>
                  </a:moveTo>
                  <a:cubicBezTo>
                    <a:pt x="756" y="215"/>
                    <a:pt x="753" y="217"/>
                    <a:pt x="750" y="220"/>
                  </a:cubicBezTo>
                  <a:cubicBezTo>
                    <a:pt x="749" y="222"/>
                    <a:pt x="756" y="219"/>
                    <a:pt x="756" y="217"/>
                  </a:cubicBezTo>
                  <a:close/>
                  <a:moveTo>
                    <a:pt x="616" y="250"/>
                  </a:moveTo>
                  <a:cubicBezTo>
                    <a:pt x="614" y="249"/>
                    <a:pt x="613" y="251"/>
                    <a:pt x="615" y="253"/>
                  </a:cubicBezTo>
                  <a:cubicBezTo>
                    <a:pt x="617" y="254"/>
                    <a:pt x="619" y="250"/>
                    <a:pt x="616" y="250"/>
                  </a:cubicBezTo>
                  <a:close/>
                  <a:moveTo>
                    <a:pt x="836" y="106"/>
                  </a:moveTo>
                  <a:cubicBezTo>
                    <a:pt x="832" y="107"/>
                    <a:pt x="829" y="110"/>
                    <a:pt x="828" y="112"/>
                  </a:cubicBezTo>
                  <a:cubicBezTo>
                    <a:pt x="828" y="114"/>
                    <a:pt x="832" y="114"/>
                    <a:pt x="836" y="113"/>
                  </a:cubicBezTo>
                  <a:moveTo>
                    <a:pt x="772" y="122"/>
                  </a:moveTo>
                  <a:cubicBezTo>
                    <a:pt x="771" y="123"/>
                    <a:pt x="778" y="126"/>
                    <a:pt x="780" y="124"/>
                  </a:cubicBezTo>
                  <a:cubicBezTo>
                    <a:pt x="782" y="122"/>
                    <a:pt x="774" y="121"/>
                    <a:pt x="772" y="122"/>
                  </a:cubicBezTo>
                  <a:close/>
                  <a:moveTo>
                    <a:pt x="642" y="85"/>
                  </a:moveTo>
                  <a:cubicBezTo>
                    <a:pt x="636" y="82"/>
                    <a:pt x="633" y="85"/>
                    <a:pt x="628" y="88"/>
                  </a:cubicBezTo>
                  <a:cubicBezTo>
                    <a:pt x="624" y="91"/>
                    <a:pt x="629" y="88"/>
                    <a:pt x="637" y="90"/>
                  </a:cubicBezTo>
                  <a:cubicBezTo>
                    <a:pt x="650" y="92"/>
                    <a:pt x="648" y="88"/>
                    <a:pt x="642" y="85"/>
                  </a:cubicBezTo>
                  <a:close/>
                  <a:moveTo>
                    <a:pt x="679" y="75"/>
                  </a:moveTo>
                  <a:cubicBezTo>
                    <a:pt x="684" y="75"/>
                    <a:pt x="685" y="71"/>
                    <a:pt x="682" y="72"/>
                  </a:cubicBezTo>
                  <a:cubicBezTo>
                    <a:pt x="680" y="72"/>
                    <a:pt x="680" y="68"/>
                    <a:pt x="675" y="70"/>
                  </a:cubicBezTo>
                  <a:cubicBezTo>
                    <a:pt x="670" y="72"/>
                    <a:pt x="676" y="68"/>
                    <a:pt x="668" y="69"/>
                  </a:cubicBezTo>
                  <a:cubicBezTo>
                    <a:pt x="660" y="70"/>
                    <a:pt x="662" y="66"/>
                    <a:pt x="661" y="68"/>
                  </a:cubicBezTo>
                  <a:cubicBezTo>
                    <a:pt x="659" y="69"/>
                    <a:pt x="656" y="72"/>
                    <a:pt x="667" y="74"/>
                  </a:cubicBezTo>
                  <a:cubicBezTo>
                    <a:pt x="673" y="76"/>
                    <a:pt x="674" y="75"/>
                    <a:pt x="679" y="75"/>
                  </a:cubicBezTo>
                  <a:close/>
                  <a:moveTo>
                    <a:pt x="654" y="68"/>
                  </a:moveTo>
                  <a:cubicBezTo>
                    <a:pt x="658" y="68"/>
                    <a:pt x="649" y="64"/>
                    <a:pt x="644" y="65"/>
                  </a:cubicBezTo>
                  <a:cubicBezTo>
                    <a:pt x="640" y="66"/>
                    <a:pt x="637" y="60"/>
                    <a:pt x="633" y="62"/>
                  </a:cubicBezTo>
                  <a:cubicBezTo>
                    <a:pt x="629" y="64"/>
                    <a:pt x="634" y="66"/>
                    <a:pt x="632" y="67"/>
                  </a:cubicBezTo>
                  <a:cubicBezTo>
                    <a:pt x="630" y="67"/>
                    <a:pt x="625" y="63"/>
                    <a:pt x="622" y="61"/>
                  </a:cubicBezTo>
                  <a:cubicBezTo>
                    <a:pt x="619" y="60"/>
                    <a:pt x="618" y="61"/>
                    <a:pt x="614" y="64"/>
                  </a:cubicBezTo>
                  <a:cubicBezTo>
                    <a:pt x="610" y="66"/>
                    <a:pt x="615" y="68"/>
                    <a:pt x="613" y="69"/>
                  </a:cubicBezTo>
                  <a:cubicBezTo>
                    <a:pt x="610" y="70"/>
                    <a:pt x="614" y="73"/>
                    <a:pt x="621" y="76"/>
                  </a:cubicBezTo>
                  <a:cubicBezTo>
                    <a:pt x="627" y="78"/>
                    <a:pt x="623" y="73"/>
                    <a:pt x="628" y="74"/>
                  </a:cubicBezTo>
                  <a:cubicBezTo>
                    <a:pt x="633" y="76"/>
                    <a:pt x="635" y="71"/>
                    <a:pt x="638" y="74"/>
                  </a:cubicBezTo>
                  <a:cubicBezTo>
                    <a:pt x="641" y="76"/>
                    <a:pt x="645" y="73"/>
                    <a:pt x="651" y="72"/>
                  </a:cubicBezTo>
                  <a:cubicBezTo>
                    <a:pt x="656" y="70"/>
                    <a:pt x="649" y="68"/>
                    <a:pt x="654" y="68"/>
                  </a:cubicBezTo>
                  <a:close/>
                  <a:moveTo>
                    <a:pt x="606" y="65"/>
                  </a:moveTo>
                  <a:cubicBezTo>
                    <a:pt x="605" y="63"/>
                    <a:pt x="602" y="71"/>
                    <a:pt x="606" y="69"/>
                  </a:cubicBezTo>
                  <a:cubicBezTo>
                    <a:pt x="608" y="68"/>
                    <a:pt x="608" y="67"/>
                    <a:pt x="606" y="65"/>
                  </a:cubicBezTo>
                  <a:close/>
                  <a:moveTo>
                    <a:pt x="558" y="97"/>
                  </a:moveTo>
                  <a:cubicBezTo>
                    <a:pt x="560" y="97"/>
                    <a:pt x="559" y="97"/>
                    <a:pt x="563" y="98"/>
                  </a:cubicBezTo>
                  <a:cubicBezTo>
                    <a:pt x="568" y="100"/>
                    <a:pt x="571" y="103"/>
                    <a:pt x="573" y="100"/>
                  </a:cubicBezTo>
                  <a:cubicBezTo>
                    <a:pt x="574" y="97"/>
                    <a:pt x="566" y="97"/>
                    <a:pt x="571" y="96"/>
                  </a:cubicBezTo>
                  <a:cubicBezTo>
                    <a:pt x="575" y="95"/>
                    <a:pt x="565" y="94"/>
                    <a:pt x="570" y="93"/>
                  </a:cubicBezTo>
                  <a:cubicBezTo>
                    <a:pt x="575" y="92"/>
                    <a:pt x="567" y="89"/>
                    <a:pt x="563" y="88"/>
                  </a:cubicBezTo>
                  <a:cubicBezTo>
                    <a:pt x="559" y="86"/>
                    <a:pt x="558" y="92"/>
                    <a:pt x="557" y="89"/>
                  </a:cubicBezTo>
                  <a:cubicBezTo>
                    <a:pt x="556" y="86"/>
                    <a:pt x="553" y="88"/>
                    <a:pt x="549" y="86"/>
                  </a:cubicBezTo>
                  <a:cubicBezTo>
                    <a:pt x="545" y="84"/>
                    <a:pt x="538" y="87"/>
                    <a:pt x="541" y="89"/>
                  </a:cubicBezTo>
                  <a:cubicBezTo>
                    <a:pt x="544" y="92"/>
                    <a:pt x="535" y="93"/>
                    <a:pt x="541" y="94"/>
                  </a:cubicBezTo>
                  <a:cubicBezTo>
                    <a:pt x="546" y="95"/>
                    <a:pt x="548" y="95"/>
                    <a:pt x="555" y="99"/>
                  </a:cubicBezTo>
                  <a:cubicBezTo>
                    <a:pt x="559" y="100"/>
                    <a:pt x="555" y="97"/>
                    <a:pt x="558" y="97"/>
                  </a:cubicBezTo>
                  <a:close/>
                  <a:moveTo>
                    <a:pt x="485" y="78"/>
                  </a:moveTo>
                  <a:cubicBezTo>
                    <a:pt x="480" y="77"/>
                    <a:pt x="477" y="79"/>
                    <a:pt x="482" y="81"/>
                  </a:cubicBezTo>
                  <a:cubicBezTo>
                    <a:pt x="488" y="84"/>
                    <a:pt x="491" y="78"/>
                    <a:pt x="485" y="78"/>
                  </a:cubicBezTo>
                  <a:close/>
                  <a:moveTo>
                    <a:pt x="420" y="42"/>
                  </a:moveTo>
                  <a:cubicBezTo>
                    <a:pt x="425" y="41"/>
                    <a:pt x="429" y="40"/>
                    <a:pt x="438" y="40"/>
                  </a:cubicBezTo>
                  <a:cubicBezTo>
                    <a:pt x="448" y="39"/>
                    <a:pt x="449" y="37"/>
                    <a:pt x="444" y="34"/>
                  </a:cubicBezTo>
                  <a:cubicBezTo>
                    <a:pt x="439" y="30"/>
                    <a:pt x="440" y="29"/>
                    <a:pt x="433" y="33"/>
                  </a:cubicBezTo>
                  <a:cubicBezTo>
                    <a:pt x="427" y="38"/>
                    <a:pt x="438" y="29"/>
                    <a:pt x="435" y="28"/>
                  </a:cubicBezTo>
                  <a:cubicBezTo>
                    <a:pt x="432" y="27"/>
                    <a:pt x="428" y="25"/>
                    <a:pt x="425" y="31"/>
                  </a:cubicBezTo>
                  <a:cubicBezTo>
                    <a:pt x="421" y="37"/>
                    <a:pt x="421" y="32"/>
                    <a:pt x="417" y="41"/>
                  </a:cubicBezTo>
                  <a:cubicBezTo>
                    <a:pt x="415" y="43"/>
                    <a:pt x="416" y="44"/>
                    <a:pt x="420" y="42"/>
                  </a:cubicBezTo>
                  <a:close/>
                  <a:moveTo>
                    <a:pt x="405" y="33"/>
                  </a:moveTo>
                  <a:cubicBezTo>
                    <a:pt x="412" y="36"/>
                    <a:pt x="421" y="33"/>
                    <a:pt x="418" y="31"/>
                  </a:cubicBezTo>
                  <a:cubicBezTo>
                    <a:pt x="415" y="29"/>
                    <a:pt x="422" y="24"/>
                    <a:pt x="419" y="23"/>
                  </a:cubicBezTo>
                  <a:cubicBezTo>
                    <a:pt x="415" y="21"/>
                    <a:pt x="417" y="19"/>
                    <a:pt x="411" y="22"/>
                  </a:cubicBezTo>
                  <a:cubicBezTo>
                    <a:pt x="404" y="24"/>
                    <a:pt x="410" y="20"/>
                    <a:pt x="407" y="20"/>
                  </a:cubicBezTo>
                  <a:cubicBezTo>
                    <a:pt x="404" y="20"/>
                    <a:pt x="396" y="19"/>
                    <a:pt x="392" y="21"/>
                  </a:cubicBezTo>
                  <a:cubicBezTo>
                    <a:pt x="388" y="24"/>
                    <a:pt x="380" y="27"/>
                    <a:pt x="386" y="27"/>
                  </a:cubicBezTo>
                  <a:cubicBezTo>
                    <a:pt x="393" y="27"/>
                    <a:pt x="388" y="29"/>
                    <a:pt x="392" y="31"/>
                  </a:cubicBezTo>
                  <a:cubicBezTo>
                    <a:pt x="394" y="32"/>
                    <a:pt x="397" y="31"/>
                    <a:pt x="405" y="33"/>
                  </a:cubicBezTo>
                  <a:close/>
                  <a:moveTo>
                    <a:pt x="378" y="20"/>
                  </a:moveTo>
                  <a:cubicBezTo>
                    <a:pt x="372" y="20"/>
                    <a:pt x="371" y="22"/>
                    <a:pt x="375" y="23"/>
                  </a:cubicBezTo>
                  <a:cubicBezTo>
                    <a:pt x="379" y="24"/>
                    <a:pt x="377" y="26"/>
                    <a:pt x="381" y="25"/>
                  </a:cubicBezTo>
                  <a:cubicBezTo>
                    <a:pt x="393" y="22"/>
                    <a:pt x="383" y="21"/>
                    <a:pt x="378" y="20"/>
                  </a:cubicBezTo>
                  <a:close/>
                  <a:moveTo>
                    <a:pt x="394" y="19"/>
                  </a:moveTo>
                  <a:cubicBezTo>
                    <a:pt x="403" y="18"/>
                    <a:pt x="407" y="20"/>
                    <a:pt x="404" y="16"/>
                  </a:cubicBezTo>
                  <a:cubicBezTo>
                    <a:pt x="402" y="13"/>
                    <a:pt x="409" y="15"/>
                    <a:pt x="408" y="13"/>
                  </a:cubicBezTo>
                  <a:cubicBezTo>
                    <a:pt x="407" y="11"/>
                    <a:pt x="404" y="13"/>
                    <a:pt x="401" y="10"/>
                  </a:cubicBezTo>
                  <a:cubicBezTo>
                    <a:pt x="397" y="7"/>
                    <a:pt x="396" y="6"/>
                    <a:pt x="392" y="8"/>
                  </a:cubicBezTo>
                  <a:cubicBezTo>
                    <a:pt x="389" y="10"/>
                    <a:pt x="387" y="8"/>
                    <a:pt x="382" y="11"/>
                  </a:cubicBezTo>
                  <a:cubicBezTo>
                    <a:pt x="377" y="14"/>
                    <a:pt x="385" y="12"/>
                    <a:pt x="382" y="14"/>
                  </a:cubicBezTo>
                  <a:cubicBezTo>
                    <a:pt x="378" y="17"/>
                    <a:pt x="372" y="18"/>
                    <a:pt x="376" y="18"/>
                  </a:cubicBezTo>
                  <a:cubicBezTo>
                    <a:pt x="381" y="19"/>
                    <a:pt x="380" y="20"/>
                    <a:pt x="386" y="21"/>
                  </a:cubicBezTo>
                  <a:cubicBezTo>
                    <a:pt x="393" y="21"/>
                    <a:pt x="386" y="19"/>
                    <a:pt x="394" y="19"/>
                  </a:cubicBezTo>
                  <a:close/>
                  <a:moveTo>
                    <a:pt x="375" y="9"/>
                  </a:moveTo>
                  <a:cubicBezTo>
                    <a:pt x="375" y="8"/>
                    <a:pt x="368" y="7"/>
                    <a:pt x="368" y="8"/>
                  </a:cubicBezTo>
                  <a:cubicBezTo>
                    <a:pt x="367" y="10"/>
                    <a:pt x="375" y="10"/>
                    <a:pt x="375" y="9"/>
                  </a:cubicBezTo>
                  <a:close/>
                  <a:moveTo>
                    <a:pt x="401" y="51"/>
                  </a:moveTo>
                  <a:cubicBezTo>
                    <a:pt x="400" y="50"/>
                    <a:pt x="393" y="52"/>
                    <a:pt x="394" y="53"/>
                  </a:cubicBezTo>
                  <a:cubicBezTo>
                    <a:pt x="397" y="54"/>
                    <a:pt x="402" y="52"/>
                    <a:pt x="401" y="5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299" name="Google Shape;299;p43"/>
            <p:cNvSpPr/>
            <p:nvPr/>
          </p:nvSpPr>
          <p:spPr>
            <a:xfrm>
              <a:off x="8431288" y="4769885"/>
              <a:ext cx="965564" cy="1007544"/>
            </a:xfrm>
            <a:custGeom>
              <a:rect b="b" l="l" r="r" t="t"/>
              <a:pathLst>
                <a:path extrusionOk="0" h="223" w="214">
                  <a:moveTo>
                    <a:pt x="47" y="50"/>
                  </a:moveTo>
                  <a:cubicBezTo>
                    <a:pt x="51" y="47"/>
                    <a:pt x="46" y="47"/>
                    <a:pt x="50" y="40"/>
                  </a:cubicBezTo>
                  <a:cubicBezTo>
                    <a:pt x="55" y="34"/>
                    <a:pt x="55" y="48"/>
                    <a:pt x="56" y="40"/>
                  </a:cubicBezTo>
                  <a:cubicBezTo>
                    <a:pt x="56" y="31"/>
                    <a:pt x="60" y="42"/>
                    <a:pt x="60" y="35"/>
                  </a:cubicBezTo>
                  <a:cubicBezTo>
                    <a:pt x="60" y="30"/>
                    <a:pt x="61" y="33"/>
                    <a:pt x="64" y="27"/>
                  </a:cubicBezTo>
                  <a:cubicBezTo>
                    <a:pt x="67" y="21"/>
                    <a:pt x="68" y="27"/>
                    <a:pt x="69" y="23"/>
                  </a:cubicBezTo>
                  <a:cubicBezTo>
                    <a:pt x="69" y="19"/>
                    <a:pt x="72" y="25"/>
                    <a:pt x="72" y="21"/>
                  </a:cubicBezTo>
                  <a:cubicBezTo>
                    <a:pt x="72" y="17"/>
                    <a:pt x="79" y="28"/>
                    <a:pt x="82" y="27"/>
                  </a:cubicBezTo>
                  <a:cubicBezTo>
                    <a:pt x="85" y="27"/>
                    <a:pt x="85" y="30"/>
                    <a:pt x="87" y="28"/>
                  </a:cubicBezTo>
                  <a:cubicBezTo>
                    <a:pt x="89" y="26"/>
                    <a:pt x="83" y="27"/>
                    <a:pt x="87" y="21"/>
                  </a:cubicBezTo>
                  <a:cubicBezTo>
                    <a:pt x="91" y="16"/>
                    <a:pt x="87" y="17"/>
                    <a:pt x="92" y="13"/>
                  </a:cubicBezTo>
                  <a:cubicBezTo>
                    <a:pt x="98" y="8"/>
                    <a:pt x="95" y="12"/>
                    <a:pt x="99" y="11"/>
                  </a:cubicBezTo>
                  <a:cubicBezTo>
                    <a:pt x="103" y="10"/>
                    <a:pt x="102" y="13"/>
                    <a:pt x="103" y="9"/>
                  </a:cubicBezTo>
                  <a:cubicBezTo>
                    <a:pt x="104" y="5"/>
                    <a:pt x="100" y="7"/>
                    <a:pt x="99" y="6"/>
                  </a:cubicBezTo>
                  <a:cubicBezTo>
                    <a:pt x="98" y="4"/>
                    <a:pt x="99" y="4"/>
                    <a:pt x="101" y="4"/>
                  </a:cubicBezTo>
                  <a:cubicBezTo>
                    <a:pt x="103" y="4"/>
                    <a:pt x="102" y="6"/>
                    <a:pt x="104" y="5"/>
                  </a:cubicBezTo>
                  <a:cubicBezTo>
                    <a:pt x="106" y="5"/>
                    <a:pt x="104" y="8"/>
                    <a:pt x="108" y="8"/>
                  </a:cubicBezTo>
                  <a:cubicBezTo>
                    <a:pt x="111" y="7"/>
                    <a:pt x="110" y="11"/>
                    <a:pt x="113" y="9"/>
                  </a:cubicBezTo>
                  <a:cubicBezTo>
                    <a:pt x="115" y="9"/>
                    <a:pt x="114" y="13"/>
                    <a:pt x="118" y="9"/>
                  </a:cubicBezTo>
                  <a:cubicBezTo>
                    <a:pt x="122" y="6"/>
                    <a:pt x="119" y="10"/>
                    <a:pt x="120" y="10"/>
                  </a:cubicBezTo>
                  <a:cubicBezTo>
                    <a:pt x="121" y="10"/>
                    <a:pt x="120" y="13"/>
                    <a:pt x="121" y="12"/>
                  </a:cubicBezTo>
                  <a:cubicBezTo>
                    <a:pt x="123" y="11"/>
                    <a:pt x="121" y="11"/>
                    <a:pt x="122" y="9"/>
                  </a:cubicBezTo>
                  <a:cubicBezTo>
                    <a:pt x="124" y="8"/>
                    <a:pt x="123" y="9"/>
                    <a:pt x="125" y="11"/>
                  </a:cubicBezTo>
                  <a:cubicBezTo>
                    <a:pt x="128" y="12"/>
                    <a:pt x="124" y="12"/>
                    <a:pt x="123" y="16"/>
                  </a:cubicBezTo>
                  <a:cubicBezTo>
                    <a:pt x="123" y="21"/>
                    <a:pt x="123" y="14"/>
                    <a:pt x="120" y="18"/>
                  </a:cubicBezTo>
                  <a:cubicBezTo>
                    <a:pt x="118" y="23"/>
                    <a:pt x="123" y="18"/>
                    <a:pt x="119" y="24"/>
                  </a:cubicBezTo>
                  <a:cubicBezTo>
                    <a:pt x="116" y="30"/>
                    <a:pt x="118" y="28"/>
                    <a:pt x="123" y="33"/>
                  </a:cubicBezTo>
                  <a:cubicBezTo>
                    <a:pt x="125" y="36"/>
                    <a:pt x="125" y="33"/>
                    <a:pt x="130" y="37"/>
                  </a:cubicBezTo>
                  <a:cubicBezTo>
                    <a:pt x="135" y="42"/>
                    <a:pt x="136" y="39"/>
                    <a:pt x="137" y="42"/>
                  </a:cubicBezTo>
                  <a:cubicBezTo>
                    <a:pt x="137" y="44"/>
                    <a:pt x="142" y="47"/>
                    <a:pt x="144" y="45"/>
                  </a:cubicBezTo>
                  <a:cubicBezTo>
                    <a:pt x="147" y="43"/>
                    <a:pt x="145" y="42"/>
                    <a:pt x="148" y="38"/>
                  </a:cubicBezTo>
                  <a:cubicBezTo>
                    <a:pt x="150" y="35"/>
                    <a:pt x="148" y="35"/>
                    <a:pt x="149" y="31"/>
                  </a:cubicBezTo>
                  <a:cubicBezTo>
                    <a:pt x="151" y="26"/>
                    <a:pt x="148" y="22"/>
                    <a:pt x="149" y="19"/>
                  </a:cubicBezTo>
                  <a:cubicBezTo>
                    <a:pt x="150" y="16"/>
                    <a:pt x="149" y="16"/>
                    <a:pt x="150" y="14"/>
                  </a:cubicBezTo>
                  <a:cubicBezTo>
                    <a:pt x="152" y="13"/>
                    <a:pt x="149" y="14"/>
                    <a:pt x="150" y="11"/>
                  </a:cubicBezTo>
                  <a:cubicBezTo>
                    <a:pt x="152" y="7"/>
                    <a:pt x="152" y="6"/>
                    <a:pt x="152" y="4"/>
                  </a:cubicBezTo>
                  <a:cubicBezTo>
                    <a:pt x="153" y="1"/>
                    <a:pt x="155" y="0"/>
                    <a:pt x="156" y="3"/>
                  </a:cubicBezTo>
                  <a:cubicBezTo>
                    <a:pt x="156" y="6"/>
                    <a:pt x="156" y="8"/>
                    <a:pt x="157" y="9"/>
                  </a:cubicBezTo>
                  <a:cubicBezTo>
                    <a:pt x="159" y="10"/>
                    <a:pt x="157" y="10"/>
                    <a:pt x="158" y="12"/>
                  </a:cubicBezTo>
                  <a:cubicBezTo>
                    <a:pt x="160" y="15"/>
                    <a:pt x="160" y="17"/>
                    <a:pt x="160" y="20"/>
                  </a:cubicBezTo>
                  <a:cubicBezTo>
                    <a:pt x="160" y="23"/>
                    <a:pt x="162" y="27"/>
                    <a:pt x="163" y="24"/>
                  </a:cubicBezTo>
                  <a:cubicBezTo>
                    <a:pt x="165" y="21"/>
                    <a:pt x="164" y="25"/>
                    <a:pt x="168" y="27"/>
                  </a:cubicBezTo>
                  <a:cubicBezTo>
                    <a:pt x="171" y="29"/>
                    <a:pt x="168" y="36"/>
                    <a:pt x="171" y="40"/>
                  </a:cubicBezTo>
                  <a:cubicBezTo>
                    <a:pt x="174" y="43"/>
                    <a:pt x="172" y="48"/>
                    <a:pt x="173" y="51"/>
                  </a:cubicBezTo>
                  <a:cubicBezTo>
                    <a:pt x="175" y="53"/>
                    <a:pt x="174" y="55"/>
                    <a:pt x="178" y="56"/>
                  </a:cubicBezTo>
                  <a:cubicBezTo>
                    <a:pt x="182" y="57"/>
                    <a:pt x="179" y="59"/>
                    <a:pt x="184" y="60"/>
                  </a:cubicBezTo>
                  <a:cubicBezTo>
                    <a:pt x="189" y="62"/>
                    <a:pt x="189" y="64"/>
                    <a:pt x="187" y="64"/>
                  </a:cubicBezTo>
                  <a:cubicBezTo>
                    <a:pt x="185" y="64"/>
                    <a:pt x="190" y="68"/>
                    <a:pt x="191" y="70"/>
                  </a:cubicBezTo>
                  <a:cubicBezTo>
                    <a:pt x="192" y="72"/>
                    <a:pt x="190" y="73"/>
                    <a:pt x="192" y="76"/>
                  </a:cubicBezTo>
                  <a:cubicBezTo>
                    <a:pt x="194" y="79"/>
                    <a:pt x="192" y="73"/>
                    <a:pt x="194" y="76"/>
                  </a:cubicBezTo>
                  <a:cubicBezTo>
                    <a:pt x="197" y="78"/>
                    <a:pt x="196" y="74"/>
                    <a:pt x="197" y="76"/>
                  </a:cubicBezTo>
                  <a:cubicBezTo>
                    <a:pt x="199" y="78"/>
                    <a:pt x="196" y="81"/>
                    <a:pt x="199" y="85"/>
                  </a:cubicBezTo>
                  <a:cubicBezTo>
                    <a:pt x="202" y="88"/>
                    <a:pt x="201" y="85"/>
                    <a:pt x="203" y="89"/>
                  </a:cubicBezTo>
                  <a:cubicBezTo>
                    <a:pt x="205" y="92"/>
                    <a:pt x="207" y="92"/>
                    <a:pt x="208" y="96"/>
                  </a:cubicBezTo>
                  <a:cubicBezTo>
                    <a:pt x="209" y="100"/>
                    <a:pt x="210" y="97"/>
                    <a:pt x="210" y="101"/>
                  </a:cubicBezTo>
                  <a:cubicBezTo>
                    <a:pt x="209" y="105"/>
                    <a:pt x="211" y="105"/>
                    <a:pt x="210" y="108"/>
                  </a:cubicBezTo>
                  <a:cubicBezTo>
                    <a:pt x="209" y="109"/>
                    <a:pt x="214" y="116"/>
                    <a:pt x="212" y="120"/>
                  </a:cubicBezTo>
                  <a:cubicBezTo>
                    <a:pt x="210" y="123"/>
                    <a:pt x="212" y="126"/>
                    <a:pt x="209" y="130"/>
                  </a:cubicBezTo>
                  <a:cubicBezTo>
                    <a:pt x="208" y="133"/>
                    <a:pt x="210" y="135"/>
                    <a:pt x="208" y="139"/>
                  </a:cubicBezTo>
                  <a:cubicBezTo>
                    <a:pt x="206" y="143"/>
                    <a:pt x="209" y="142"/>
                    <a:pt x="204" y="147"/>
                  </a:cubicBezTo>
                  <a:cubicBezTo>
                    <a:pt x="198" y="152"/>
                    <a:pt x="199" y="161"/>
                    <a:pt x="197" y="162"/>
                  </a:cubicBezTo>
                  <a:cubicBezTo>
                    <a:pt x="195" y="163"/>
                    <a:pt x="194" y="168"/>
                    <a:pt x="194" y="170"/>
                  </a:cubicBezTo>
                  <a:cubicBezTo>
                    <a:pt x="194" y="173"/>
                    <a:pt x="192" y="175"/>
                    <a:pt x="193" y="176"/>
                  </a:cubicBezTo>
                  <a:cubicBezTo>
                    <a:pt x="194" y="177"/>
                    <a:pt x="193" y="181"/>
                    <a:pt x="188" y="181"/>
                  </a:cubicBezTo>
                  <a:cubicBezTo>
                    <a:pt x="183" y="180"/>
                    <a:pt x="178" y="187"/>
                    <a:pt x="176" y="187"/>
                  </a:cubicBezTo>
                  <a:cubicBezTo>
                    <a:pt x="174" y="188"/>
                    <a:pt x="176" y="193"/>
                    <a:pt x="174" y="190"/>
                  </a:cubicBezTo>
                  <a:cubicBezTo>
                    <a:pt x="171" y="186"/>
                    <a:pt x="170" y="187"/>
                    <a:pt x="169" y="185"/>
                  </a:cubicBezTo>
                  <a:cubicBezTo>
                    <a:pt x="169" y="183"/>
                    <a:pt x="169" y="187"/>
                    <a:pt x="167" y="186"/>
                  </a:cubicBezTo>
                  <a:cubicBezTo>
                    <a:pt x="165" y="184"/>
                    <a:pt x="170" y="184"/>
                    <a:pt x="168" y="182"/>
                  </a:cubicBezTo>
                  <a:cubicBezTo>
                    <a:pt x="165" y="180"/>
                    <a:pt x="167" y="183"/>
                    <a:pt x="164" y="185"/>
                  </a:cubicBezTo>
                  <a:cubicBezTo>
                    <a:pt x="160" y="186"/>
                    <a:pt x="162" y="189"/>
                    <a:pt x="157" y="187"/>
                  </a:cubicBezTo>
                  <a:cubicBezTo>
                    <a:pt x="152" y="184"/>
                    <a:pt x="151" y="184"/>
                    <a:pt x="150" y="185"/>
                  </a:cubicBezTo>
                  <a:cubicBezTo>
                    <a:pt x="149" y="186"/>
                    <a:pt x="148" y="183"/>
                    <a:pt x="146" y="182"/>
                  </a:cubicBezTo>
                  <a:cubicBezTo>
                    <a:pt x="143" y="182"/>
                    <a:pt x="139" y="176"/>
                    <a:pt x="140" y="174"/>
                  </a:cubicBezTo>
                  <a:cubicBezTo>
                    <a:pt x="141" y="172"/>
                    <a:pt x="139" y="167"/>
                    <a:pt x="136" y="166"/>
                  </a:cubicBezTo>
                  <a:cubicBezTo>
                    <a:pt x="134" y="165"/>
                    <a:pt x="133" y="167"/>
                    <a:pt x="132" y="166"/>
                  </a:cubicBezTo>
                  <a:cubicBezTo>
                    <a:pt x="131" y="164"/>
                    <a:pt x="135" y="162"/>
                    <a:pt x="133" y="158"/>
                  </a:cubicBezTo>
                  <a:cubicBezTo>
                    <a:pt x="130" y="154"/>
                    <a:pt x="132" y="162"/>
                    <a:pt x="128" y="163"/>
                  </a:cubicBezTo>
                  <a:cubicBezTo>
                    <a:pt x="124" y="163"/>
                    <a:pt x="125" y="160"/>
                    <a:pt x="127" y="160"/>
                  </a:cubicBezTo>
                  <a:cubicBezTo>
                    <a:pt x="129" y="161"/>
                    <a:pt x="129" y="159"/>
                    <a:pt x="128" y="157"/>
                  </a:cubicBezTo>
                  <a:cubicBezTo>
                    <a:pt x="128" y="155"/>
                    <a:pt x="132" y="149"/>
                    <a:pt x="131" y="147"/>
                  </a:cubicBezTo>
                  <a:cubicBezTo>
                    <a:pt x="130" y="145"/>
                    <a:pt x="130" y="144"/>
                    <a:pt x="130" y="146"/>
                  </a:cubicBezTo>
                  <a:cubicBezTo>
                    <a:pt x="130" y="148"/>
                    <a:pt x="127" y="148"/>
                    <a:pt x="127" y="151"/>
                  </a:cubicBezTo>
                  <a:cubicBezTo>
                    <a:pt x="126" y="154"/>
                    <a:pt x="127" y="150"/>
                    <a:pt x="122" y="156"/>
                  </a:cubicBezTo>
                  <a:cubicBezTo>
                    <a:pt x="117" y="162"/>
                    <a:pt x="123" y="162"/>
                    <a:pt x="118" y="160"/>
                  </a:cubicBezTo>
                  <a:cubicBezTo>
                    <a:pt x="115" y="158"/>
                    <a:pt x="117" y="151"/>
                    <a:pt x="113" y="149"/>
                  </a:cubicBezTo>
                  <a:cubicBezTo>
                    <a:pt x="108" y="146"/>
                    <a:pt x="114" y="146"/>
                    <a:pt x="110" y="143"/>
                  </a:cubicBezTo>
                  <a:cubicBezTo>
                    <a:pt x="107" y="140"/>
                    <a:pt x="107" y="143"/>
                    <a:pt x="99" y="139"/>
                  </a:cubicBezTo>
                  <a:cubicBezTo>
                    <a:pt x="91" y="135"/>
                    <a:pt x="98" y="139"/>
                    <a:pt x="89" y="137"/>
                  </a:cubicBezTo>
                  <a:cubicBezTo>
                    <a:pt x="84" y="137"/>
                    <a:pt x="80" y="143"/>
                    <a:pt x="70" y="143"/>
                  </a:cubicBezTo>
                  <a:cubicBezTo>
                    <a:pt x="64" y="142"/>
                    <a:pt x="65" y="147"/>
                    <a:pt x="61" y="147"/>
                  </a:cubicBezTo>
                  <a:cubicBezTo>
                    <a:pt x="57" y="147"/>
                    <a:pt x="59" y="156"/>
                    <a:pt x="53" y="154"/>
                  </a:cubicBezTo>
                  <a:cubicBezTo>
                    <a:pt x="48" y="152"/>
                    <a:pt x="51" y="156"/>
                    <a:pt x="46" y="153"/>
                  </a:cubicBezTo>
                  <a:cubicBezTo>
                    <a:pt x="43" y="152"/>
                    <a:pt x="43" y="154"/>
                    <a:pt x="38" y="154"/>
                  </a:cubicBezTo>
                  <a:cubicBezTo>
                    <a:pt x="34" y="154"/>
                    <a:pt x="36" y="157"/>
                    <a:pt x="33" y="158"/>
                  </a:cubicBezTo>
                  <a:cubicBezTo>
                    <a:pt x="29" y="158"/>
                    <a:pt x="29" y="163"/>
                    <a:pt x="22" y="162"/>
                  </a:cubicBezTo>
                  <a:cubicBezTo>
                    <a:pt x="15" y="161"/>
                    <a:pt x="15" y="156"/>
                    <a:pt x="12" y="157"/>
                  </a:cubicBezTo>
                  <a:cubicBezTo>
                    <a:pt x="10" y="157"/>
                    <a:pt x="10" y="151"/>
                    <a:pt x="12" y="151"/>
                  </a:cubicBezTo>
                  <a:cubicBezTo>
                    <a:pt x="13" y="152"/>
                    <a:pt x="15" y="150"/>
                    <a:pt x="14" y="147"/>
                  </a:cubicBezTo>
                  <a:cubicBezTo>
                    <a:pt x="14" y="143"/>
                    <a:pt x="17" y="145"/>
                    <a:pt x="13" y="135"/>
                  </a:cubicBezTo>
                  <a:cubicBezTo>
                    <a:pt x="9" y="125"/>
                    <a:pt x="12" y="125"/>
                    <a:pt x="10" y="120"/>
                  </a:cubicBezTo>
                  <a:cubicBezTo>
                    <a:pt x="7" y="115"/>
                    <a:pt x="6" y="115"/>
                    <a:pt x="6" y="112"/>
                  </a:cubicBezTo>
                  <a:cubicBezTo>
                    <a:pt x="7" y="108"/>
                    <a:pt x="2" y="105"/>
                    <a:pt x="2" y="102"/>
                  </a:cubicBezTo>
                  <a:cubicBezTo>
                    <a:pt x="2" y="98"/>
                    <a:pt x="4" y="105"/>
                    <a:pt x="5" y="104"/>
                  </a:cubicBezTo>
                  <a:cubicBezTo>
                    <a:pt x="5" y="102"/>
                    <a:pt x="2" y="99"/>
                    <a:pt x="3" y="97"/>
                  </a:cubicBezTo>
                  <a:cubicBezTo>
                    <a:pt x="4" y="96"/>
                    <a:pt x="7" y="106"/>
                    <a:pt x="7" y="101"/>
                  </a:cubicBezTo>
                  <a:cubicBezTo>
                    <a:pt x="7" y="96"/>
                    <a:pt x="0" y="91"/>
                    <a:pt x="3" y="85"/>
                  </a:cubicBezTo>
                  <a:cubicBezTo>
                    <a:pt x="7" y="79"/>
                    <a:pt x="2" y="80"/>
                    <a:pt x="5" y="75"/>
                  </a:cubicBezTo>
                  <a:cubicBezTo>
                    <a:pt x="8" y="70"/>
                    <a:pt x="6" y="81"/>
                    <a:pt x="8" y="75"/>
                  </a:cubicBezTo>
                  <a:cubicBezTo>
                    <a:pt x="10" y="70"/>
                    <a:pt x="11" y="74"/>
                    <a:pt x="16" y="68"/>
                  </a:cubicBezTo>
                  <a:cubicBezTo>
                    <a:pt x="21" y="62"/>
                    <a:pt x="21" y="67"/>
                    <a:pt x="25" y="65"/>
                  </a:cubicBezTo>
                  <a:cubicBezTo>
                    <a:pt x="29" y="63"/>
                    <a:pt x="31" y="63"/>
                    <a:pt x="32" y="61"/>
                  </a:cubicBezTo>
                  <a:cubicBezTo>
                    <a:pt x="33" y="59"/>
                    <a:pt x="36" y="63"/>
                    <a:pt x="41" y="59"/>
                  </a:cubicBezTo>
                  <a:cubicBezTo>
                    <a:pt x="46" y="56"/>
                    <a:pt x="44" y="53"/>
                    <a:pt x="47" y="50"/>
                  </a:cubicBezTo>
                  <a:close/>
                  <a:moveTo>
                    <a:pt x="167" y="208"/>
                  </a:moveTo>
                  <a:cubicBezTo>
                    <a:pt x="168" y="210"/>
                    <a:pt x="168" y="209"/>
                    <a:pt x="168" y="211"/>
                  </a:cubicBezTo>
                  <a:cubicBezTo>
                    <a:pt x="168" y="213"/>
                    <a:pt x="169" y="217"/>
                    <a:pt x="170" y="218"/>
                  </a:cubicBezTo>
                  <a:cubicBezTo>
                    <a:pt x="172" y="219"/>
                    <a:pt x="172" y="222"/>
                    <a:pt x="173" y="222"/>
                  </a:cubicBezTo>
                  <a:cubicBezTo>
                    <a:pt x="174" y="221"/>
                    <a:pt x="175" y="222"/>
                    <a:pt x="177" y="222"/>
                  </a:cubicBezTo>
                  <a:cubicBezTo>
                    <a:pt x="178" y="223"/>
                    <a:pt x="177" y="221"/>
                    <a:pt x="179" y="220"/>
                  </a:cubicBezTo>
                  <a:cubicBezTo>
                    <a:pt x="180" y="219"/>
                    <a:pt x="180" y="217"/>
                    <a:pt x="180" y="218"/>
                  </a:cubicBezTo>
                  <a:cubicBezTo>
                    <a:pt x="181" y="219"/>
                    <a:pt x="180" y="216"/>
                    <a:pt x="181" y="217"/>
                  </a:cubicBezTo>
                  <a:cubicBezTo>
                    <a:pt x="182" y="217"/>
                    <a:pt x="182" y="218"/>
                    <a:pt x="182" y="218"/>
                  </a:cubicBezTo>
                  <a:cubicBezTo>
                    <a:pt x="181" y="218"/>
                    <a:pt x="181" y="219"/>
                    <a:pt x="183" y="219"/>
                  </a:cubicBezTo>
                  <a:cubicBezTo>
                    <a:pt x="184" y="220"/>
                    <a:pt x="182" y="215"/>
                    <a:pt x="183" y="214"/>
                  </a:cubicBezTo>
                  <a:cubicBezTo>
                    <a:pt x="184" y="214"/>
                    <a:pt x="182" y="212"/>
                    <a:pt x="183" y="211"/>
                  </a:cubicBezTo>
                  <a:cubicBezTo>
                    <a:pt x="185" y="210"/>
                    <a:pt x="184" y="213"/>
                    <a:pt x="185" y="212"/>
                  </a:cubicBezTo>
                  <a:cubicBezTo>
                    <a:pt x="186" y="211"/>
                    <a:pt x="184" y="211"/>
                    <a:pt x="185" y="207"/>
                  </a:cubicBezTo>
                  <a:cubicBezTo>
                    <a:pt x="185" y="204"/>
                    <a:pt x="184" y="201"/>
                    <a:pt x="183" y="202"/>
                  </a:cubicBezTo>
                  <a:cubicBezTo>
                    <a:pt x="182" y="203"/>
                    <a:pt x="182" y="201"/>
                    <a:pt x="181" y="203"/>
                  </a:cubicBezTo>
                  <a:cubicBezTo>
                    <a:pt x="180" y="204"/>
                    <a:pt x="181" y="202"/>
                    <a:pt x="177" y="204"/>
                  </a:cubicBezTo>
                  <a:cubicBezTo>
                    <a:pt x="172" y="206"/>
                    <a:pt x="173" y="202"/>
                    <a:pt x="169" y="202"/>
                  </a:cubicBezTo>
                  <a:cubicBezTo>
                    <a:pt x="166" y="202"/>
                    <a:pt x="166" y="199"/>
                    <a:pt x="165" y="203"/>
                  </a:cubicBezTo>
                  <a:cubicBezTo>
                    <a:pt x="165" y="204"/>
                    <a:pt x="166" y="205"/>
                    <a:pt x="167" y="208"/>
                  </a:cubicBezTo>
                  <a:close/>
                  <a:moveTo>
                    <a:pt x="162" y="197"/>
                  </a:moveTo>
                  <a:cubicBezTo>
                    <a:pt x="164" y="196"/>
                    <a:pt x="163" y="192"/>
                    <a:pt x="162" y="193"/>
                  </a:cubicBezTo>
                  <a:cubicBezTo>
                    <a:pt x="161" y="194"/>
                    <a:pt x="161" y="197"/>
                    <a:pt x="162" y="197"/>
                  </a:cubicBezTo>
                  <a:close/>
                  <a:moveTo>
                    <a:pt x="182" y="196"/>
                  </a:moveTo>
                  <a:cubicBezTo>
                    <a:pt x="183" y="196"/>
                    <a:pt x="183" y="196"/>
                    <a:pt x="183" y="197"/>
                  </a:cubicBezTo>
                  <a:cubicBezTo>
                    <a:pt x="183" y="198"/>
                    <a:pt x="185" y="198"/>
                    <a:pt x="185" y="197"/>
                  </a:cubicBezTo>
                  <a:cubicBezTo>
                    <a:pt x="184" y="196"/>
                    <a:pt x="186" y="196"/>
                    <a:pt x="184" y="196"/>
                  </a:cubicBezTo>
                  <a:cubicBezTo>
                    <a:pt x="183" y="195"/>
                    <a:pt x="183" y="193"/>
                    <a:pt x="182" y="195"/>
                  </a:cubicBezTo>
                  <a:cubicBezTo>
                    <a:pt x="182" y="195"/>
                    <a:pt x="181" y="195"/>
                    <a:pt x="182" y="196"/>
                  </a:cubicBezTo>
                  <a:close/>
                  <a:moveTo>
                    <a:pt x="185" y="199"/>
                  </a:moveTo>
                  <a:cubicBezTo>
                    <a:pt x="186" y="198"/>
                    <a:pt x="183" y="198"/>
                    <a:pt x="183" y="199"/>
                  </a:cubicBezTo>
                  <a:cubicBezTo>
                    <a:pt x="183" y="199"/>
                    <a:pt x="185" y="200"/>
                    <a:pt x="185" y="199"/>
                  </a:cubicBezTo>
                  <a:close/>
                  <a:moveTo>
                    <a:pt x="129" y="168"/>
                  </a:moveTo>
                  <a:cubicBezTo>
                    <a:pt x="130" y="167"/>
                    <a:pt x="132" y="168"/>
                    <a:pt x="131" y="167"/>
                  </a:cubicBezTo>
                  <a:cubicBezTo>
                    <a:pt x="131" y="166"/>
                    <a:pt x="130" y="167"/>
                    <a:pt x="129" y="165"/>
                  </a:cubicBezTo>
                  <a:cubicBezTo>
                    <a:pt x="128" y="164"/>
                    <a:pt x="123" y="166"/>
                    <a:pt x="123" y="168"/>
                  </a:cubicBezTo>
                  <a:cubicBezTo>
                    <a:pt x="124" y="169"/>
                    <a:pt x="128" y="168"/>
                    <a:pt x="129" y="168"/>
                  </a:cubicBezTo>
                  <a:close/>
                  <a:moveTo>
                    <a:pt x="97" y="5"/>
                  </a:moveTo>
                  <a:cubicBezTo>
                    <a:pt x="95" y="2"/>
                    <a:pt x="95" y="7"/>
                    <a:pt x="92" y="5"/>
                  </a:cubicBezTo>
                  <a:cubicBezTo>
                    <a:pt x="90" y="4"/>
                    <a:pt x="92" y="7"/>
                    <a:pt x="94" y="9"/>
                  </a:cubicBezTo>
                  <a:cubicBezTo>
                    <a:pt x="95" y="9"/>
                    <a:pt x="98" y="7"/>
                    <a:pt x="97" y="5"/>
                  </a:cubicBezTo>
                  <a:close/>
                  <a:moveTo>
                    <a:pt x="91" y="7"/>
                  </a:moveTo>
                  <a:cubicBezTo>
                    <a:pt x="90" y="5"/>
                    <a:pt x="90" y="5"/>
                    <a:pt x="90" y="7"/>
                  </a:cubicBezTo>
                  <a:cubicBezTo>
                    <a:pt x="90" y="8"/>
                    <a:pt x="89" y="8"/>
                    <a:pt x="91" y="9"/>
                  </a:cubicBezTo>
                  <a:cubicBezTo>
                    <a:pt x="92" y="9"/>
                    <a:pt x="92" y="8"/>
                    <a:pt x="91" y="7"/>
                  </a:cubicBezTo>
                  <a:close/>
                  <a:moveTo>
                    <a:pt x="125" y="22"/>
                  </a:moveTo>
                  <a:cubicBezTo>
                    <a:pt x="125" y="21"/>
                    <a:pt x="122" y="21"/>
                    <a:pt x="123" y="23"/>
                  </a:cubicBezTo>
                  <a:cubicBezTo>
                    <a:pt x="123" y="25"/>
                    <a:pt x="124" y="24"/>
                    <a:pt x="125" y="22"/>
                  </a:cubicBezTo>
                  <a:close/>
                  <a:moveTo>
                    <a:pt x="210" y="97"/>
                  </a:moveTo>
                  <a:cubicBezTo>
                    <a:pt x="210" y="96"/>
                    <a:pt x="211" y="95"/>
                    <a:pt x="211" y="94"/>
                  </a:cubicBezTo>
                  <a:cubicBezTo>
                    <a:pt x="211" y="93"/>
                    <a:pt x="211" y="93"/>
                    <a:pt x="211" y="92"/>
                  </a:cubicBezTo>
                  <a:cubicBezTo>
                    <a:pt x="211" y="91"/>
                    <a:pt x="210" y="92"/>
                    <a:pt x="210" y="93"/>
                  </a:cubicBezTo>
                  <a:cubicBezTo>
                    <a:pt x="211" y="94"/>
                    <a:pt x="209" y="95"/>
                    <a:pt x="209" y="95"/>
                  </a:cubicBezTo>
                  <a:cubicBezTo>
                    <a:pt x="210" y="96"/>
                    <a:pt x="208" y="98"/>
                    <a:pt x="209" y="99"/>
                  </a:cubicBezTo>
                  <a:cubicBezTo>
                    <a:pt x="210" y="99"/>
                    <a:pt x="210" y="98"/>
                    <a:pt x="210" y="97"/>
                  </a:cubicBezTo>
                  <a:close/>
                  <a:moveTo>
                    <a:pt x="138" y="39"/>
                  </a:moveTo>
                  <a:cubicBezTo>
                    <a:pt x="139" y="39"/>
                    <a:pt x="141" y="39"/>
                    <a:pt x="140" y="38"/>
                  </a:cubicBezTo>
                  <a:cubicBezTo>
                    <a:pt x="139" y="37"/>
                    <a:pt x="136" y="39"/>
                    <a:pt x="137" y="40"/>
                  </a:cubicBezTo>
                  <a:cubicBezTo>
                    <a:pt x="137" y="40"/>
                    <a:pt x="138" y="40"/>
                    <a:pt x="138" y="3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00" name="Google Shape;300;p43"/>
            <p:cNvSpPr/>
            <p:nvPr/>
          </p:nvSpPr>
          <p:spPr>
            <a:xfrm>
              <a:off x="3916419" y="3689829"/>
              <a:ext cx="150750" cy="181281"/>
            </a:xfrm>
            <a:custGeom>
              <a:rect b="b" l="l" r="r" t="t"/>
              <a:pathLst>
                <a:path extrusionOk="0" h="40" w="33">
                  <a:moveTo>
                    <a:pt x="28" y="39"/>
                  </a:moveTo>
                  <a:cubicBezTo>
                    <a:pt x="30" y="37"/>
                    <a:pt x="31" y="39"/>
                    <a:pt x="31" y="38"/>
                  </a:cubicBezTo>
                  <a:cubicBezTo>
                    <a:pt x="32" y="36"/>
                    <a:pt x="33" y="39"/>
                    <a:pt x="30" y="40"/>
                  </a:cubicBezTo>
                  <a:cubicBezTo>
                    <a:pt x="28" y="40"/>
                    <a:pt x="28" y="40"/>
                    <a:pt x="28" y="39"/>
                  </a:cubicBezTo>
                  <a:close/>
                  <a:moveTo>
                    <a:pt x="7" y="17"/>
                  </a:moveTo>
                  <a:cubicBezTo>
                    <a:pt x="8" y="16"/>
                    <a:pt x="8" y="15"/>
                    <a:pt x="7" y="14"/>
                  </a:cubicBezTo>
                  <a:cubicBezTo>
                    <a:pt x="6" y="13"/>
                    <a:pt x="6" y="12"/>
                    <a:pt x="6" y="12"/>
                  </a:cubicBezTo>
                  <a:cubicBezTo>
                    <a:pt x="5" y="12"/>
                    <a:pt x="5" y="13"/>
                    <a:pt x="5" y="15"/>
                  </a:cubicBezTo>
                  <a:cubicBezTo>
                    <a:pt x="4" y="16"/>
                    <a:pt x="4" y="16"/>
                    <a:pt x="6" y="17"/>
                  </a:cubicBezTo>
                  <a:cubicBezTo>
                    <a:pt x="7" y="18"/>
                    <a:pt x="7" y="17"/>
                    <a:pt x="7" y="17"/>
                  </a:cubicBezTo>
                  <a:close/>
                  <a:moveTo>
                    <a:pt x="8" y="21"/>
                  </a:moveTo>
                  <a:cubicBezTo>
                    <a:pt x="9" y="21"/>
                    <a:pt x="9" y="21"/>
                    <a:pt x="8" y="19"/>
                  </a:cubicBezTo>
                  <a:cubicBezTo>
                    <a:pt x="8" y="17"/>
                    <a:pt x="8" y="19"/>
                    <a:pt x="7" y="18"/>
                  </a:cubicBezTo>
                  <a:cubicBezTo>
                    <a:pt x="6" y="17"/>
                    <a:pt x="6" y="19"/>
                    <a:pt x="7" y="20"/>
                  </a:cubicBezTo>
                  <a:cubicBezTo>
                    <a:pt x="8" y="21"/>
                    <a:pt x="7" y="21"/>
                    <a:pt x="8" y="21"/>
                  </a:cubicBezTo>
                  <a:close/>
                  <a:moveTo>
                    <a:pt x="4" y="2"/>
                  </a:moveTo>
                  <a:cubicBezTo>
                    <a:pt x="6" y="2"/>
                    <a:pt x="6" y="3"/>
                    <a:pt x="6" y="2"/>
                  </a:cubicBezTo>
                  <a:cubicBezTo>
                    <a:pt x="7" y="1"/>
                    <a:pt x="5" y="2"/>
                    <a:pt x="3" y="1"/>
                  </a:cubicBezTo>
                  <a:cubicBezTo>
                    <a:pt x="1" y="1"/>
                    <a:pt x="4" y="3"/>
                    <a:pt x="2" y="2"/>
                  </a:cubicBezTo>
                  <a:cubicBezTo>
                    <a:pt x="1" y="2"/>
                    <a:pt x="0" y="2"/>
                    <a:pt x="2" y="3"/>
                  </a:cubicBezTo>
                  <a:cubicBezTo>
                    <a:pt x="2" y="3"/>
                    <a:pt x="2" y="3"/>
                    <a:pt x="4" y="2"/>
                  </a:cubicBezTo>
                  <a:close/>
                  <a:moveTo>
                    <a:pt x="11" y="5"/>
                  </a:moveTo>
                  <a:cubicBezTo>
                    <a:pt x="11" y="5"/>
                    <a:pt x="11" y="3"/>
                    <a:pt x="10" y="3"/>
                  </a:cubicBezTo>
                  <a:cubicBezTo>
                    <a:pt x="9" y="2"/>
                    <a:pt x="9" y="0"/>
                    <a:pt x="7" y="0"/>
                  </a:cubicBezTo>
                  <a:cubicBezTo>
                    <a:pt x="5" y="0"/>
                    <a:pt x="7" y="0"/>
                    <a:pt x="8" y="1"/>
                  </a:cubicBezTo>
                  <a:cubicBezTo>
                    <a:pt x="9" y="1"/>
                    <a:pt x="9" y="2"/>
                    <a:pt x="10" y="3"/>
                  </a:cubicBezTo>
                  <a:cubicBezTo>
                    <a:pt x="11" y="4"/>
                    <a:pt x="10" y="3"/>
                    <a:pt x="10" y="5"/>
                  </a:cubicBezTo>
                  <a:cubicBezTo>
                    <a:pt x="10" y="7"/>
                    <a:pt x="8" y="5"/>
                    <a:pt x="10" y="7"/>
                  </a:cubicBezTo>
                  <a:cubicBezTo>
                    <a:pt x="10" y="8"/>
                    <a:pt x="10" y="5"/>
                    <a:pt x="11" y="5"/>
                  </a:cubicBezTo>
                  <a:close/>
                  <a:moveTo>
                    <a:pt x="32" y="31"/>
                  </a:moveTo>
                  <a:cubicBezTo>
                    <a:pt x="33" y="31"/>
                    <a:pt x="33" y="31"/>
                    <a:pt x="33" y="31"/>
                  </a:cubicBezTo>
                  <a:cubicBezTo>
                    <a:pt x="33" y="30"/>
                    <a:pt x="31" y="30"/>
                    <a:pt x="31" y="30"/>
                  </a:cubicBezTo>
                  <a:cubicBezTo>
                    <a:pt x="31" y="30"/>
                    <a:pt x="31" y="31"/>
                    <a:pt x="32" y="31"/>
                  </a:cubicBezTo>
                  <a:close/>
                  <a:moveTo>
                    <a:pt x="15" y="12"/>
                  </a:moveTo>
                  <a:cubicBezTo>
                    <a:pt x="16" y="14"/>
                    <a:pt x="14" y="14"/>
                    <a:pt x="14" y="15"/>
                  </a:cubicBezTo>
                  <a:cubicBezTo>
                    <a:pt x="15" y="15"/>
                    <a:pt x="15" y="17"/>
                    <a:pt x="15" y="16"/>
                  </a:cubicBezTo>
                  <a:cubicBezTo>
                    <a:pt x="16" y="16"/>
                    <a:pt x="15" y="16"/>
                    <a:pt x="15" y="15"/>
                  </a:cubicBezTo>
                  <a:cubicBezTo>
                    <a:pt x="15" y="13"/>
                    <a:pt x="16" y="13"/>
                    <a:pt x="15" y="11"/>
                  </a:cubicBezTo>
                  <a:cubicBezTo>
                    <a:pt x="14" y="10"/>
                    <a:pt x="12" y="9"/>
                    <a:pt x="12" y="10"/>
                  </a:cubicBezTo>
                  <a:cubicBezTo>
                    <a:pt x="12" y="10"/>
                    <a:pt x="14" y="11"/>
                    <a:pt x="15" y="12"/>
                  </a:cubicBezTo>
                  <a:close/>
                  <a:moveTo>
                    <a:pt x="26" y="30"/>
                  </a:moveTo>
                  <a:cubicBezTo>
                    <a:pt x="25" y="31"/>
                    <a:pt x="25" y="32"/>
                    <a:pt x="26" y="31"/>
                  </a:cubicBezTo>
                  <a:cubicBezTo>
                    <a:pt x="28" y="30"/>
                    <a:pt x="28" y="29"/>
                    <a:pt x="27" y="28"/>
                  </a:cubicBezTo>
                  <a:cubicBezTo>
                    <a:pt x="27" y="27"/>
                    <a:pt x="27" y="28"/>
                    <a:pt x="25" y="27"/>
                  </a:cubicBezTo>
                  <a:cubicBezTo>
                    <a:pt x="24" y="27"/>
                    <a:pt x="25" y="29"/>
                    <a:pt x="26" y="29"/>
                  </a:cubicBezTo>
                  <a:cubicBezTo>
                    <a:pt x="27" y="28"/>
                    <a:pt x="27" y="29"/>
                    <a:pt x="26" y="30"/>
                  </a:cubicBezTo>
                  <a:close/>
                  <a:moveTo>
                    <a:pt x="17" y="23"/>
                  </a:moveTo>
                  <a:cubicBezTo>
                    <a:pt x="18" y="24"/>
                    <a:pt x="18" y="23"/>
                    <a:pt x="17" y="23"/>
                  </a:cubicBezTo>
                  <a:cubicBezTo>
                    <a:pt x="17" y="22"/>
                    <a:pt x="16" y="21"/>
                    <a:pt x="16" y="22"/>
                  </a:cubicBezTo>
                  <a:cubicBezTo>
                    <a:pt x="16" y="23"/>
                    <a:pt x="16" y="22"/>
                    <a:pt x="17" y="23"/>
                  </a:cubicBezTo>
                  <a:close/>
                  <a:moveTo>
                    <a:pt x="19" y="18"/>
                  </a:moveTo>
                  <a:cubicBezTo>
                    <a:pt x="19" y="17"/>
                    <a:pt x="19" y="16"/>
                    <a:pt x="18" y="15"/>
                  </a:cubicBezTo>
                  <a:cubicBezTo>
                    <a:pt x="17" y="15"/>
                    <a:pt x="17" y="15"/>
                    <a:pt x="18" y="16"/>
                  </a:cubicBezTo>
                  <a:cubicBezTo>
                    <a:pt x="18" y="16"/>
                    <a:pt x="18" y="17"/>
                    <a:pt x="19" y="18"/>
                  </a:cubicBezTo>
                  <a:cubicBezTo>
                    <a:pt x="20" y="19"/>
                    <a:pt x="18" y="20"/>
                    <a:pt x="19" y="19"/>
                  </a:cubicBezTo>
                  <a:cubicBezTo>
                    <a:pt x="20" y="19"/>
                    <a:pt x="20" y="18"/>
                    <a:pt x="19" y="18"/>
                  </a:cubicBezTo>
                  <a:close/>
                  <a:moveTo>
                    <a:pt x="22" y="27"/>
                  </a:moveTo>
                  <a:cubicBezTo>
                    <a:pt x="22" y="27"/>
                    <a:pt x="23" y="27"/>
                    <a:pt x="22" y="26"/>
                  </a:cubicBezTo>
                  <a:cubicBezTo>
                    <a:pt x="22" y="25"/>
                    <a:pt x="21" y="25"/>
                    <a:pt x="21" y="25"/>
                  </a:cubicBezTo>
                  <a:cubicBezTo>
                    <a:pt x="21" y="24"/>
                    <a:pt x="20" y="22"/>
                    <a:pt x="20" y="22"/>
                  </a:cubicBezTo>
                  <a:cubicBezTo>
                    <a:pt x="19" y="21"/>
                    <a:pt x="20" y="23"/>
                    <a:pt x="21" y="24"/>
                  </a:cubicBezTo>
                  <a:cubicBezTo>
                    <a:pt x="21" y="26"/>
                    <a:pt x="20" y="24"/>
                    <a:pt x="21" y="26"/>
                  </a:cubicBezTo>
                  <a:cubicBezTo>
                    <a:pt x="21" y="26"/>
                    <a:pt x="22" y="26"/>
                    <a:pt x="22" y="2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01" name="Google Shape;301;p43"/>
            <p:cNvSpPr/>
            <p:nvPr/>
          </p:nvSpPr>
          <p:spPr>
            <a:xfrm>
              <a:off x="3862987" y="3915000"/>
              <a:ext cx="9542" cy="1908"/>
            </a:xfrm>
            <a:custGeom>
              <a:rect b="b" l="l" r="r" t="t"/>
              <a:pathLst>
                <a:path extrusionOk="0" h="120000" w="2">
                  <a:moveTo>
                    <a:pt x="1" y="0"/>
                  </a:moveTo>
                  <a:cubicBezTo>
                    <a:pt x="0" y="0"/>
                    <a:pt x="2" y="0"/>
                    <a:pt x="2" y="0"/>
                  </a:cubicBezTo>
                  <a:cubicBezTo>
                    <a:pt x="2" y="0"/>
                    <a:pt x="1" y="0"/>
                    <a:pt x="1"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02" name="Google Shape;302;p43"/>
            <p:cNvSpPr/>
            <p:nvPr/>
          </p:nvSpPr>
          <p:spPr>
            <a:xfrm>
              <a:off x="3782844" y="3798598"/>
              <a:ext cx="255702" cy="108769"/>
            </a:xfrm>
            <a:custGeom>
              <a:rect b="b" l="l" r="r" t="t"/>
              <a:pathLst>
                <a:path extrusionOk="0" h="24" w="57">
                  <a:moveTo>
                    <a:pt x="5" y="9"/>
                  </a:moveTo>
                  <a:cubicBezTo>
                    <a:pt x="3" y="9"/>
                    <a:pt x="2" y="11"/>
                    <a:pt x="2" y="10"/>
                  </a:cubicBezTo>
                  <a:cubicBezTo>
                    <a:pt x="2" y="9"/>
                    <a:pt x="0" y="10"/>
                    <a:pt x="0" y="9"/>
                  </a:cubicBezTo>
                  <a:cubicBezTo>
                    <a:pt x="0" y="8"/>
                    <a:pt x="3" y="9"/>
                    <a:pt x="3" y="7"/>
                  </a:cubicBezTo>
                  <a:cubicBezTo>
                    <a:pt x="2" y="6"/>
                    <a:pt x="5" y="3"/>
                    <a:pt x="11" y="2"/>
                  </a:cubicBezTo>
                  <a:cubicBezTo>
                    <a:pt x="14" y="2"/>
                    <a:pt x="13" y="0"/>
                    <a:pt x="16" y="1"/>
                  </a:cubicBezTo>
                  <a:cubicBezTo>
                    <a:pt x="20" y="2"/>
                    <a:pt x="19" y="0"/>
                    <a:pt x="20" y="1"/>
                  </a:cubicBezTo>
                  <a:cubicBezTo>
                    <a:pt x="21" y="2"/>
                    <a:pt x="22" y="0"/>
                    <a:pt x="23" y="2"/>
                  </a:cubicBezTo>
                  <a:cubicBezTo>
                    <a:pt x="24" y="3"/>
                    <a:pt x="26" y="1"/>
                    <a:pt x="28" y="4"/>
                  </a:cubicBezTo>
                  <a:cubicBezTo>
                    <a:pt x="30" y="7"/>
                    <a:pt x="30" y="4"/>
                    <a:pt x="33" y="7"/>
                  </a:cubicBezTo>
                  <a:cubicBezTo>
                    <a:pt x="37" y="9"/>
                    <a:pt x="38" y="8"/>
                    <a:pt x="38" y="9"/>
                  </a:cubicBezTo>
                  <a:cubicBezTo>
                    <a:pt x="37" y="10"/>
                    <a:pt x="39" y="11"/>
                    <a:pt x="39" y="10"/>
                  </a:cubicBezTo>
                  <a:cubicBezTo>
                    <a:pt x="38" y="9"/>
                    <a:pt x="40" y="10"/>
                    <a:pt x="41" y="12"/>
                  </a:cubicBezTo>
                  <a:cubicBezTo>
                    <a:pt x="43" y="13"/>
                    <a:pt x="43" y="12"/>
                    <a:pt x="43" y="13"/>
                  </a:cubicBezTo>
                  <a:cubicBezTo>
                    <a:pt x="44" y="15"/>
                    <a:pt x="45" y="13"/>
                    <a:pt x="46" y="14"/>
                  </a:cubicBezTo>
                  <a:cubicBezTo>
                    <a:pt x="47" y="15"/>
                    <a:pt x="48" y="13"/>
                    <a:pt x="49" y="15"/>
                  </a:cubicBezTo>
                  <a:cubicBezTo>
                    <a:pt x="49" y="17"/>
                    <a:pt x="46" y="16"/>
                    <a:pt x="50" y="17"/>
                  </a:cubicBezTo>
                  <a:cubicBezTo>
                    <a:pt x="53" y="17"/>
                    <a:pt x="53" y="18"/>
                    <a:pt x="54" y="19"/>
                  </a:cubicBezTo>
                  <a:cubicBezTo>
                    <a:pt x="55" y="20"/>
                    <a:pt x="57" y="19"/>
                    <a:pt x="56" y="21"/>
                  </a:cubicBezTo>
                  <a:cubicBezTo>
                    <a:pt x="55" y="22"/>
                    <a:pt x="55" y="20"/>
                    <a:pt x="52" y="22"/>
                  </a:cubicBezTo>
                  <a:cubicBezTo>
                    <a:pt x="48" y="24"/>
                    <a:pt x="50" y="21"/>
                    <a:pt x="42" y="22"/>
                  </a:cubicBezTo>
                  <a:cubicBezTo>
                    <a:pt x="34" y="23"/>
                    <a:pt x="38" y="22"/>
                    <a:pt x="40" y="20"/>
                  </a:cubicBezTo>
                  <a:cubicBezTo>
                    <a:pt x="42" y="18"/>
                    <a:pt x="40" y="17"/>
                    <a:pt x="37" y="17"/>
                  </a:cubicBezTo>
                  <a:cubicBezTo>
                    <a:pt x="34" y="17"/>
                    <a:pt x="34" y="15"/>
                    <a:pt x="33" y="13"/>
                  </a:cubicBezTo>
                  <a:cubicBezTo>
                    <a:pt x="32" y="10"/>
                    <a:pt x="31" y="12"/>
                    <a:pt x="28" y="11"/>
                  </a:cubicBezTo>
                  <a:cubicBezTo>
                    <a:pt x="24" y="10"/>
                    <a:pt x="25" y="8"/>
                    <a:pt x="21" y="8"/>
                  </a:cubicBezTo>
                  <a:cubicBezTo>
                    <a:pt x="17" y="8"/>
                    <a:pt x="17" y="8"/>
                    <a:pt x="15" y="7"/>
                  </a:cubicBezTo>
                  <a:cubicBezTo>
                    <a:pt x="14" y="6"/>
                    <a:pt x="18" y="5"/>
                    <a:pt x="17" y="5"/>
                  </a:cubicBezTo>
                  <a:cubicBezTo>
                    <a:pt x="16" y="4"/>
                    <a:pt x="12" y="3"/>
                    <a:pt x="10" y="6"/>
                  </a:cubicBezTo>
                  <a:cubicBezTo>
                    <a:pt x="7" y="8"/>
                    <a:pt x="5" y="7"/>
                    <a:pt x="5" y="9"/>
                  </a:cubicBezTo>
                  <a:close/>
                  <a:moveTo>
                    <a:pt x="10" y="9"/>
                  </a:moveTo>
                  <a:cubicBezTo>
                    <a:pt x="9" y="9"/>
                    <a:pt x="9" y="13"/>
                    <a:pt x="12" y="12"/>
                  </a:cubicBezTo>
                  <a:cubicBezTo>
                    <a:pt x="13" y="12"/>
                    <a:pt x="12" y="9"/>
                    <a:pt x="10" y="9"/>
                  </a:cubicBezTo>
                  <a:close/>
                  <a:moveTo>
                    <a:pt x="34" y="5"/>
                  </a:moveTo>
                  <a:cubicBezTo>
                    <a:pt x="33" y="5"/>
                    <a:pt x="32" y="5"/>
                    <a:pt x="33" y="6"/>
                  </a:cubicBezTo>
                  <a:cubicBezTo>
                    <a:pt x="34" y="6"/>
                    <a:pt x="34" y="6"/>
                    <a:pt x="34" y="5"/>
                  </a:cubicBezTo>
                  <a:close/>
                  <a:moveTo>
                    <a:pt x="36" y="7"/>
                  </a:moveTo>
                  <a:cubicBezTo>
                    <a:pt x="37" y="7"/>
                    <a:pt x="35" y="6"/>
                    <a:pt x="35" y="6"/>
                  </a:cubicBezTo>
                  <a:cubicBezTo>
                    <a:pt x="34" y="7"/>
                    <a:pt x="35" y="7"/>
                    <a:pt x="36" y="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03" name="Google Shape;303;p43"/>
            <p:cNvSpPr/>
            <p:nvPr/>
          </p:nvSpPr>
          <p:spPr>
            <a:xfrm>
              <a:off x="4025186" y="3897826"/>
              <a:ext cx="72512" cy="62971"/>
            </a:xfrm>
            <a:custGeom>
              <a:rect b="b" l="l" r="r" t="t"/>
              <a:pathLst>
                <a:path extrusionOk="0" h="14" w="16">
                  <a:moveTo>
                    <a:pt x="15" y="12"/>
                  </a:moveTo>
                  <a:cubicBezTo>
                    <a:pt x="11" y="10"/>
                    <a:pt x="10" y="13"/>
                    <a:pt x="8" y="12"/>
                  </a:cubicBezTo>
                  <a:cubicBezTo>
                    <a:pt x="3" y="10"/>
                    <a:pt x="5" y="14"/>
                    <a:pt x="3" y="12"/>
                  </a:cubicBezTo>
                  <a:cubicBezTo>
                    <a:pt x="1" y="10"/>
                    <a:pt x="0" y="11"/>
                    <a:pt x="0" y="9"/>
                  </a:cubicBezTo>
                  <a:cubicBezTo>
                    <a:pt x="1" y="7"/>
                    <a:pt x="7" y="11"/>
                    <a:pt x="10" y="9"/>
                  </a:cubicBezTo>
                  <a:cubicBezTo>
                    <a:pt x="11" y="9"/>
                    <a:pt x="13" y="10"/>
                    <a:pt x="11" y="7"/>
                  </a:cubicBezTo>
                  <a:cubicBezTo>
                    <a:pt x="7" y="4"/>
                    <a:pt x="11" y="4"/>
                    <a:pt x="9" y="3"/>
                  </a:cubicBezTo>
                  <a:cubicBezTo>
                    <a:pt x="6" y="2"/>
                    <a:pt x="5" y="3"/>
                    <a:pt x="6" y="1"/>
                  </a:cubicBezTo>
                  <a:cubicBezTo>
                    <a:pt x="6" y="0"/>
                    <a:pt x="10" y="0"/>
                    <a:pt x="11" y="1"/>
                  </a:cubicBezTo>
                  <a:cubicBezTo>
                    <a:pt x="13" y="2"/>
                    <a:pt x="13" y="1"/>
                    <a:pt x="15" y="1"/>
                  </a:cubicBezTo>
                  <a:cubicBezTo>
                    <a:pt x="14" y="4"/>
                    <a:pt x="16" y="6"/>
                    <a:pt x="14" y="8"/>
                  </a:cubicBezTo>
                  <a:cubicBezTo>
                    <a:pt x="13" y="10"/>
                    <a:pt x="15" y="9"/>
                    <a:pt x="15" y="12"/>
                  </a:cubicBezTo>
                  <a:close/>
                  <a:moveTo>
                    <a:pt x="9" y="8"/>
                  </a:moveTo>
                  <a:cubicBezTo>
                    <a:pt x="9" y="7"/>
                    <a:pt x="6" y="6"/>
                    <a:pt x="6" y="7"/>
                  </a:cubicBezTo>
                  <a:cubicBezTo>
                    <a:pt x="6" y="7"/>
                    <a:pt x="9" y="8"/>
                    <a:pt x="9" y="8"/>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04" name="Google Shape;304;p43"/>
            <p:cNvSpPr/>
            <p:nvPr/>
          </p:nvSpPr>
          <p:spPr>
            <a:xfrm>
              <a:off x="4147314" y="4115364"/>
              <a:ext cx="19082" cy="17174"/>
            </a:xfrm>
            <a:custGeom>
              <a:rect b="b" l="l" r="r" t="t"/>
              <a:pathLst>
                <a:path extrusionOk="0" h="4" w="4">
                  <a:moveTo>
                    <a:pt x="2" y="2"/>
                  </a:moveTo>
                  <a:cubicBezTo>
                    <a:pt x="1" y="1"/>
                    <a:pt x="0" y="0"/>
                    <a:pt x="1" y="1"/>
                  </a:cubicBezTo>
                  <a:cubicBezTo>
                    <a:pt x="2" y="1"/>
                    <a:pt x="1" y="2"/>
                    <a:pt x="2" y="2"/>
                  </a:cubicBezTo>
                  <a:cubicBezTo>
                    <a:pt x="3" y="2"/>
                    <a:pt x="4" y="4"/>
                    <a:pt x="2"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05" name="Google Shape;305;p43"/>
            <p:cNvSpPr/>
            <p:nvPr/>
          </p:nvSpPr>
          <p:spPr>
            <a:xfrm>
              <a:off x="4166395" y="4119183"/>
              <a:ext cx="7632" cy="13357"/>
            </a:xfrm>
            <a:custGeom>
              <a:rect b="b" l="l" r="r" t="t"/>
              <a:pathLst>
                <a:path extrusionOk="0" h="3" w="2">
                  <a:moveTo>
                    <a:pt x="1" y="1"/>
                  </a:moveTo>
                  <a:cubicBezTo>
                    <a:pt x="0" y="1"/>
                    <a:pt x="1" y="0"/>
                    <a:pt x="1" y="0"/>
                  </a:cubicBezTo>
                  <a:cubicBezTo>
                    <a:pt x="2" y="1"/>
                    <a:pt x="2" y="3"/>
                    <a:pt x="1" y="2"/>
                  </a:cubicBezTo>
                  <a:cubicBezTo>
                    <a:pt x="1" y="2"/>
                    <a:pt x="1" y="1"/>
                    <a:pt x="1"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06" name="Google Shape;306;p43"/>
            <p:cNvSpPr/>
            <p:nvPr/>
          </p:nvSpPr>
          <p:spPr>
            <a:xfrm>
              <a:off x="4048085" y="4109638"/>
              <a:ext cx="330124" cy="343480"/>
            </a:xfrm>
            <a:custGeom>
              <a:rect b="b" l="l" r="r" t="t"/>
              <a:pathLst>
                <a:path extrusionOk="0" h="76" w="73">
                  <a:moveTo>
                    <a:pt x="67" y="47"/>
                  </a:moveTo>
                  <a:cubicBezTo>
                    <a:pt x="68" y="51"/>
                    <a:pt x="61" y="54"/>
                    <a:pt x="58" y="54"/>
                  </a:cubicBezTo>
                  <a:cubicBezTo>
                    <a:pt x="55" y="53"/>
                    <a:pt x="59" y="59"/>
                    <a:pt x="54" y="56"/>
                  </a:cubicBezTo>
                  <a:cubicBezTo>
                    <a:pt x="50" y="54"/>
                    <a:pt x="45" y="52"/>
                    <a:pt x="47" y="55"/>
                  </a:cubicBezTo>
                  <a:cubicBezTo>
                    <a:pt x="49" y="58"/>
                    <a:pt x="49" y="65"/>
                    <a:pt x="51" y="64"/>
                  </a:cubicBezTo>
                  <a:cubicBezTo>
                    <a:pt x="53" y="63"/>
                    <a:pt x="54" y="65"/>
                    <a:pt x="51" y="67"/>
                  </a:cubicBezTo>
                  <a:cubicBezTo>
                    <a:pt x="48" y="68"/>
                    <a:pt x="51" y="71"/>
                    <a:pt x="47" y="71"/>
                  </a:cubicBezTo>
                  <a:cubicBezTo>
                    <a:pt x="43" y="72"/>
                    <a:pt x="44" y="76"/>
                    <a:pt x="41" y="75"/>
                  </a:cubicBezTo>
                  <a:cubicBezTo>
                    <a:pt x="39" y="74"/>
                    <a:pt x="37" y="76"/>
                    <a:pt x="35" y="72"/>
                  </a:cubicBezTo>
                  <a:cubicBezTo>
                    <a:pt x="33" y="66"/>
                    <a:pt x="34" y="65"/>
                    <a:pt x="32" y="64"/>
                  </a:cubicBezTo>
                  <a:cubicBezTo>
                    <a:pt x="31" y="63"/>
                    <a:pt x="31" y="62"/>
                    <a:pt x="30" y="62"/>
                  </a:cubicBezTo>
                  <a:cubicBezTo>
                    <a:pt x="29" y="63"/>
                    <a:pt x="29" y="62"/>
                    <a:pt x="32" y="59"/>
                  </a:cubicBezTo>
                  <a:cubicBezTo>
                    <a:pt x="33" y="58"/>
                    <a:pt x="31" y="57"/>
                    <a:pt x="30" y="53"/>
                  </a:cubicBezTo>
                  <a:cubicBezTo>
                    <a:pt x="28" y="47"/>
                    <a:pt x="33" y="41"/>
                    <a:pt x="32" y="41"/>
                  </a:cubicBezTo>
                  <a:cubicBezTo>
                    <a:pt x="27" y="40"/>
                    <a:pt x="27" y="42"/>
                    <a:pt x="22" y="41"/>
                  </a:cubicBezTo>
                  <a:cubicBezTo>
                    <a:pt x="20" y="41"/>
                    <a:pt x="19" y="35"/>
                    <a:pt x="17" y="36"/>
                  </a:cubicBezTo>
                  <a:cubicBezTo>
                    <a:pt x="16" y="37"/>
                    <a:pt x="15" y="35"/>
                    <a:pt x="10" y="36"/>
                  </a:cubicBezTo>
                  <a:cubicBezTo>
                    <a:pt x="6" y="36"/>
                    <a:pt x="9" y="34"/>
                    <a:pt x="6" y="33"/>
                  </a:cubicBezTo>
                  <a:cubicBezTo>
                    <a:pt x="4" y="33"/>
                    <a:pt x="8" y="28"/>
                    <a:pt x="6" y="27"/>
                  </a:cubicBezTo>
                  <a:cubicBezTo>
                    <a:pt x="3" y="25"/>
                    <a:pt x="5" y="21"/>
                    <a:pt x="2" y="22"/>
                  </a:cubicBezTo>
                  <a:cubicBezTo>
                    <a:pt x="0" y="22"/>
                    <a:pt x="1" y="22"/>
                    <a:pt x="2" y="20"/>
                  </a:cubicBezTo>
                  <a:cubicBezTo>
                    <a:pt x="4" y="19"/>
                    <a:pt x="3" y="11"/>
                    <a:pt x="6" y="10"/>
                  </a:cubicBezTo>
                  <a:cubicBezTo>
                    <a:pt x="9" y="8"/>
                    <a:pt x="5" y="6"/>
                    <a:pt x="12" y="5"/>
                  </a:cubicBezTo>
                  <a:cubicBezTo>
                    <a:pt x="10" y="6"/>
                    <a:pt x="7" y="7"/>
                    <a:pt x="9" y="9"/>
                  </a:cubicBezTo>
                  <a:cubicBezTo>
                    <a:pt x="9" y="9"/>
                    <a:pt x="10" y="10"/>
                    <a:pt x="10" y="11"/>
                  </a:cubicBezTo>
                  <a:cubicBezTo>
                    <a:pt x="10" y="14"/>
                    <a:pt x="11" y="10"/>
                    <a:pt x="15" y="9"/>
                  </a:cubicBezTo>
                  <a:cubicBezTo>
                    <a:pt x="20" y="8"/>
                    <a:pt x="18" y="7"/>
                    <a:pt x="17" y="6"/>
                  </a:cubicBezTo>
                  <a:cubicBezTo>
                    <a:pt x="17" y="4"/>
                    <a:pt x="19" y="0"/>
                    <a:pt x="20" y="4"/>
                  </a:cubicBezTo>
                  <a:cubicBezTo>
                    <a:pt x="22" y="9"/>
                    <a:pt x="27" y="6"/>
                    <a:pt x="27" y="12"/>
                  </a:cubicBezTo>
                  <a:cubicBezTo>
                    <a:pt x="27" y="17"/>
                    <a:pt x="37" y="10"/>
                    <a:pt x="39" y="14"/>
                  </a:cubicBezTo>
                  <a:cubicBezTo>
                    <a:pt x="42" y="17"/>
                    <a:pt x="45" y="16"/>
                    <a:pt x="47" y="15"/>
                  </a:cubicBezTo>
                  <a:cubicBezTo>
                    <a:pt x="49" y="14"/>
                    <a:pt x="46" y="12"/>
                    <a:pt x="51" y="12"/>
                  </a:cubicBezTo>
                  <a:cubicBezTo>
                    <a:pt x="56" y="12"/>
                    <a:pt x="54" y="11"/>
                    <a:pt x="58" y="12"/>
                  </a:cubicBezTo>
                  <a:cubicBezTo>
                    <a:pt x="62" y="12"/>
                    <a:pt x="61" y="13"/>
                    <a:pt x="57" y="13"/>
                  </a:cubicBezTo>
                  <a:cubicBezTo>
                    <a:pt x="53" y="14"/>
                    <a:pt x="59" y="16"/>
                    <a:pt x="60" y="17"/>
                  </a:cubicBezTo>
                  <a:cubicBezTo>
                    <a:pt x="61" y="19"/>
                    <a:pt x="63" y="17"/>
                    <a:pt x="64" y="19"/>
                  </a:cubicBezTo>
                  <a:cubicBezTo>
                    <a:pt x="65" y="21"/>
                    <a:pt x="68" y="20"/>
                    <a:pt x="66" y="22"/>
                  </a:cubicBezTo>
                  <a:cubicBezTo>
                    <a:pt x="64" y="23"/>
                    <a:pt x="65" y="24"/>
                    <a:pt x="64" y="26"/>
                  </a:cubicBezTo>
                  <a:cubicBezTo>
                    <a:pt x="62" y="28"/>
                    <a:pt x="68" y="24"/>
                    <a:pt x="71" y="26"/>
                  </a:cubicBezTo>
                  <a:cubicBezTo>
                    <a:pt x="73" y="29"/>
                    <a:pt x="68" y="30"/>
                    <a:pt x="67" y="32"/>
                  </a:cubicBezTo>
                  <a:cubicBezTo>
                    <a:pt x="66" y="33"/>
                    <a:pt x="68" y="33"/>
                    <a:pt x="69" y="35"/>
                  </a:cubicBezTo>
                  <a:cubicBezTo>
                    <a:pt x="69" y="36"/>
                    <a:pt x="69" y="36"/>
                    <a:pt x="67" y="37"/>
                  </a:cubicBezTo>
                  <a:cubicBezTo>
                    <a:pt x="64" y="38"/>
                    <a:pt x="64" y="37"/>
                    <a:pt x="65" y="40"/>
                  </a:cubicBezTo>
                  <a:cubicBezTo>
                    <a:pt x="66" y="43"/>
                    <a:pt x="60" y="41"/>
                    <a:pt x="67" y="47"/>
                  </a:cubicBezTo>
                  <a:close/>
                  <a:moveTo>
                    <a:pt x="49" y="11"/>
                  </a:moveTo>
                  <a:cubicBezTo>
                    <a:pt x="49" y="11"/>
                    <a:pt x="50" y="11"/>
                    <a:pt x="51" y="11"/>
                  </a:cubicBezTo>
                  <a:cubicBezTo>
                    <a:pt x="52" y="10"/>
                    <a:pt x="51" y="9"/>
                    <a:pt x="50" y="10"/>
                  </a:cubicBezTo>
                  <a:cubicBezTo>
                    <a:pt x="49" y="11"/>
                    <a:pt x="48" y="9"/>
                    <a:pt x="48" y="10"/>
                  </a:cubicBezTo>
                  <a:cubicBezTo>
                    <a:pt x="48" y="11"/>
                    <a:pt x="49" y="11"/>
                    <a:pt x="49" y="11"/>
                  </a:cubicBezTo>
                  <a:close/>
                  <a:moveTo>
                    <a:pt x="66" y="22"/>
                  </a:moveTo>
                  <a:cubicBezTo>
                    <a:pt x="66" y="22"/>
                    <a:pt x="66" y="22"/>
                    <a:pt x="66" y="22"/>
                  </a:cubicBezTo>
                  <a:cubicBezTo>
                    <a:pt x="66" y="23"/>
                    <a:pt x="66" y="23"/>
                    <a:pt x="66" y="22"/>
                  </a:cubicBezTo>
                  <a:close/>
                  <a:moveTo>
                    <a:pt x="65" y="24"/>
                  </a:moveTo>
                  <a:cubicBezTo>
                    <a:pt x="65" y="24"/>
                    <a:pt x="66" y="23"/>
                    <a:pt x="66" y="23"/>
                  </a:cubicBezTo>
                  <a:cubicBezTo>
                    <a:pt x="65" y="23"/>
                    <a:pt x="65" y="23"/>
                    <a:pt x="65" y="24"/>
                  </a:cubicBezTo>
                  <a:close/>
                  <a:moveTo>
                    <a:pt x="65" y="25"/>
                  </a:moveTo>
                  <a:cubicBezTo>
                    <a:pt x="66" y="25"/>
                    <a:pt x="66" y="24"/>
                    <a:pt x="66" y="24"/>
                  </a:cubicBezTo>
                  <a:cubicBezTo>
                    <a:pt x="65" y="24"/>
                    <a:pt x="65" y="24"/>
                    <a:pt x="65" y="25"/>
                  </a:cubicBezTo>
                  <a:cubicBezTo>
                    <a:pt x="64" y="25"/>
                    <a:pt x="65" y="25"/>
                    <a:pt x="65" y="25"/>
                  </a:cubicBezTo>
                  <a:close/>
                  <a:moveTo>
                    <a:pt x="65" y="26"/>
                  </a:moveTo>
                  <a:cubicBezTo>
                    <a:pt x="66" y="26"/>
                    <a:pt x="65" y="26"/>
                    <a:pt x="64" y="26"/>
                  </a:cubicBezTo>
                  <a:cubicBezTo>
                    <a:pt x="64" y="26"/>
                    <a:pt x="65" y="26"/>
                    <a:pt x="65" y="26"/>
                  </a:cubicBezTo>
                  <a:close/>
                  <a:moveTo>
                    <a:pt x="66" y="25"/>
                  </a:moveTo>
                  <a:cubicBezTo>
                    <a:pt x="66" y="25"/>
                    <a:pt x="66" y="26"/>
                    <a:pt x="66" y="26"/>
                  </a:cubicBezTo>
                  <a:cubicBezTo>
                    <a:pt x="66" y="25"/>
                    <a:pt x="67" y="25"/>
                    <a:pt x="66" y="25"/>
                  </a:cubicBezTo>
                  <a:close/>
                  <a:moveTo>
                    <a:pt x="66" y="23"/>
                  </a:moveTo>
                  <a:cubicBezTo>
                    <a:pt x="66" y="23"/>
                    <a:pt x="65" y="24"/>
                    <a:pt x="66" y="24"/>
                  </a:cubicBezTo>
                  <a:cubicBezTo>
                    <a:pt x="66" y="24"/>
                    <a:pt x="66" y="23"/>
                    <a:pt x="66" y="2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07" name="Google Shape;307;p43"/>
            <p:cNvSpPr/>
            <p:nvPr/>
          </p:nvSpPr>
          <p:spPr>
            <a:xfrm>
              <a:off x="4319056" y="4142078"/>
              <a:ext cx="36257" cy="40072"/>
            </a:xfrm>
            <a:custGeom>
              <a:rect b="b" l="l" r="r" t="t"/>
              <a:pathLst>
                <a:path extrusionOk="0" h="9" w="8">
                  <a:moveTo>
                    <a:pt x="6" y="2"/>
                  </a:moveTo>
                  <a:cubicBezTo>
                    <a:pt x="6" y="1"/>
                    <a:pt x="8" y="0"/>
                    <a:pt x="8" y="1"/>
                  </a:cubicBezTo>
                  <a:cubicBezTo>
                    <a:pt x="8" y="2"/>
                    <a:pt x="6" y="3"/>
                    <a:pt x="6" y="2"/>
                  </a:cubicBezTo>
                  <a:close/>
                  <a:moveTo>
                    <a:pt x="6" y="5"/>
                  </a:moveTo>
                  <a:cubicBezTo>
                    <a:pt x="7" y="4"/>
                    <a:pt x="6" y="4"/>
                    <a:pt x="3" y="5"/>
                  </a:cubicBezTo>
                  <a:cubicBezTo>
                    <a:pt x="1" y="5"/>
                    <a:pt x="3" y="5"/>
                    <a:pt x="3" y="7"/>
                  </a:cubicBezTo>
                  <a:cubicBezTo>
                    <a:pt x="3" y="8"/>
                    <a:pt x="3" y="8"/>
                    <a:pt x="1" y="9"/>
                  </a:cubicBezTo>
                  <a:cubicBezTo>
                    <a:pt x="0" y="9"/>
                    <a:pt x="1" y="9"/>
                    <a:pt x="4" y="9"/>
                  </a:cubicBezTo>
                  <a:cubicBezTo>
                    <a:pt x="7" y="9"/>
                    <a:pt x="5" y="6"/>
                    <a:pt x="6" y="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08" name="Google Shape;308;p43"/>
            <p:cNvSpPr/>
            <p:nvPr/>
          </p:nvSpPr>
          <p:spPr>
            <a:xfrm>
              <a:off x="4322870" y="4119181"/>
              <a:ext cx="9542" cy="9542"/>
            </a:xfrm>
            <a:custGeom>
              <a:rect b="b" l="l" r="r" t="t"/>
              <a:pathLst>
                <a:path extrusionOk="0" h="2" w="2">
                  <a:moveTo>
                    <a:pt x="1" y="2"/>
                  </a:moveTo>
                  <a:cubicBezTo>
                    <a:pt x="0" y="2"/>
                    <a:pt x="1" y="0"/>
                    <a:pt x="1" y="0"/>
                  </a:cubicBezTo>
                  <a:cubicBezTo>
                    <a:pt x="2" y="0"/>
                    <a:pt x="2" y="2"/>
                    <a:pt x="1"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09" name="Google Shape;309;p43"/>
            <p:cNvSpPr/>
            <p:nvPr/>
          </p:nvSpPr>
          <p:spPr>
            <a:xfrm>
              <a:off x="4336230" y="4086739"/>
              <a:ext cx="5724" cy="9542"/>
            </a:xfrm>
            <a:custGeom>
              <a:rect b="b" l="l" r="r" t="t"/>
              <a:pathLst>
                <a:path extrusionOk="0" h="2" w="1">
                  <a:moveTo>
                    <a:pt x="0" y="2"/>
                  </a:moveTo>
                  <a:cubicBezTo>
                    <a:pt x="0" y="1"/>
                    <a:pt x="0" y="0"/>
                    <a:pt x="1" y="0"/>
                  </a:cubicBezTo>
                  <a:cubicBezTo>
                    <a:pt x="1" y="0"/>
                    <a:pt x="1" y="2"/>
                    <a:pt x="0"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10" name="Google Shape;310;p43"/>
            <p:cNvSpPr/>
            <p:nvPr/>
          </p:nvSpPr>
          <p:spPr>
            <a:xfrm>
              <a:off x="4341954" y="4065751"/>
              <a:ext cx="9542" cy="13357"/>
            </a:xfrm>
            <a:custGeom>
              <a:rect b="b" l="l" r="r" t="t"/>
              <a:pathLst>
                <a:path extrusionOk="0" h="3" w="2">
                  <a:moveTo>
                    <a:pt x="0" y="3"/>
                  </a:moveTo>
                  <a:cubicBezTo>
                    <a:pt x="0" y="2"/>
                    <a:pt x="0" y="1"/>
                    <a:pt x="1" y="1"/>
                  </a:cubicBezTo>
                  <a:cubicBezTo>
                    <a:pt x="1" y="0"/>
                    <a:pt x="2" y="1"/>
                    <a:pt x="1" y="2"/>
                  </a:cubicBezTo>
                  <a:cubicBezTo>
                    <a:pt x="1" y="3"/>
                    <a:pt x="1" y="3"/>
                    <a:pt x="0"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11" name="Google Shape;311;p43"/>
            <p:cNvSpPr/>
            <p:nvPr/>
          </p:nvSpPr>
          <p:spPr>
            <a:xfrm>
              <a:off x="4332414" y="4023771"/>
              <a:ext cx="3815" cy="13357"/>
            </a:xfrm>
            <a:custGeom>
              <a:rect b="b" l="l" r="r" t="t"/>
              <a:pathLst>
                <a:path extrusionOk="0" h="3" w="1">
                  <a:moveTo>
                    <a:pt x="1" y="2"/>
                  </a:moveTo>
                  <a:cubicBezTo>
                    <a:pt x="0" y="3"/>
                    <a:pt x="1" y="2"/>
                    <a:pt x="0" y="1"/>
                  </a:cubicBezTo>
                  <a:cubicBezTo>
                    <a:pt x="0" y="0"/>
                    <a:pt x="0" y="0"/>
                    <a:pt x="1" y="0"/>
                  </a:cubicBezTo>
                  <a:cubicBezTo>
                    <a:pt x="1" y="0"/>
                    <a:pt x="1" y="2"/>
                    <a:pt x="1"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12" name="Google Shape;312;p43"/>
            <p:cNvSpPr/>
            <p:nvPr/>
          </p:nvSpPr>
          <p:spPr>
            <a:xfrm>
              <a:off x="4372484" y="4086740"/>
              <a:ext cx="9542" cy="13357"/>
            </a:xfrm>
            <a:custGeom>
              <a:rect b="b" l="l" r="r" t="t"/>
              <a:pathLst>
                <a:path extrusionOk="0" h="3" w="2">
                  <a:moveTo>
                    <a:pt x="2" y="2"/>
                  </a:moveTo>
                  <a:cubicBezTo>
                    <a:pt x="1" y="3"/>
                    <a:pt x="0" y="2"/>
                    <a:pt x="1" y="1"/>
                  </a:cubicBezTo>
                  <a:cubicBezTo>
                    <a:pt x="1" y="0"/>
                    <a:pt x="1" y="0"/>
                    <a:pt x="1" y="1"/>
                  </a:cubicBezTo>
                  <a:cubicBezTo>
                    <a:pt x="2" y="1"/>
                    <a:pt x="2" y="1"/>
                    <a:pt x="2"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13" name="Google Shape;313;p43"/>
            <p:cNvSpPr/>
            <p:nvPr/>
          </p:nvSpPr>
          <p:spPr>
            <a:xfrm>
              <a:off x="4237000" y="3947440"/>
              <a:ext cx="5724" cy="3815"/>
            </a:xfrm>
            <a:custGeom>
              <a:rect b="b" l="l" r="r" t="t"/>
              <a:pathLst>
                <a:path extrusionOk="0" h="1" w="1">
                  <a:moveTo>
                    <a:pt x="0" y="1"/>
                  </a:moveTo>
                  <a:cubicBezTo>
                    <a:pt x="0" y="1"/>
                    <a:pt x="1" y="0"/>
                    <a:pt x="1" y="1"/>
                  </a:cubicBezTo>
                  <a:cubicBezTo>
                    <a:pt x="1" y="1"/>
                    <a:pt x="0" y="1"/>
                    <a:pt x="0"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14" name="Google Shape;314;p43"/>
            <p:cNvSpPr/>
            <p:nvPr/>
          </p:nvSpPr>
          <p:spPr>
            <a:xfrm>
              <a:off x="4252268" y="3960797"/>
              <a:ext cx="7632" cy="3815"/>
            </a:xfrm>
            <a:custGeom>
              <a:rect b="b" l="l" r="r" t="t"/>
              <a:pathLst>
                <a:path extrusionOk="0" h="1" w="2">
                  <a:moveTo>
                    <a:pt x="0" y="0"/>
                  </a:moveTo>
                  <a:cubicBezTo>
                    <a:pt x="0" y="0"/>
                    <a:pt x="1" y="0"/>
                    <a:pt x="2" y="0"/>
                  </a:cubicBezTo>
                  <a:cubicBezTo>
                    <a:pt x="2" y="0"/>
                    <a:pt x="0" y="1"/>
                    <a:pt x="0"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15" name="Google Shape;315;p43"/>
            <p:cNvSpPr/>
            <p:nvPr/>
          </p:nvSpPr>
          <p:spPr>
            <a:xfrm>
              <a:off x="4336231" y="4042851"/>
              <a:ext cx="15265" cy="17174"/>
            </a:xfrm>
            <a:custGeom>
              <a:rect b="b" l="l" r="r" t="t"/>
              <a:pathLst>
                <a:path extrusionOk="0" h="4" w="3">
                  <a:moveTo>
                    <a:pt x="2" y="3"/>
                  </a:moveTo>
                  <a:cubicBezTo>
                    <a:pt x="0" y="3"/>
                    <a:pt x="1" y="2"/>
                    <a:pt x="1" y="1"/>
                  </a:cubicBezTo>
                  <a:cubicBezTo>
                    <a:pt x="0" y="1"/>
                    <a:pt x="1" y="0"/>
                    <a:pt x="2" y="1"/>
                  </a:cubicBezTo>
                  <a:cubicBezTo>
                    <a:pt x="3" y="2"/>
                    <a:pt x="3" y="4"/>
                    <a:pt x="3" y="4"/>
                  </a:cubicBezTo>
                  <a:cubicBezTo>
                    <a:pt x="2" y="4"/>
                    <a:pt x="3" y="3"/>
                    <a:pt x="2"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16" name="Google Shape;316;p43"/>
            <p:cNvSpPr/>
            <p:nvPr/>
          </p:nvSpPr>
          <p:spPr>
            <a:xfrm>
              <a:off x="4322870" y="3997053"/>
              <a:ext cx="9542" cy="17174"/>
            </a:xfrm>
            <a:custGeom>
              <a:rect b="b" l="l" r="r" t="t"/>
              <a:pathLst>
                <a:path extrusionOk="0" h="4" w="2">
                  <a:moveTo>
                    <a:pt x="1" y="3"/>
                  </a:moveTo>
                  <a:cubicBezTo>
                    <a:pt x="1" y="4"/>
                    <a:pt x="0" y="3"/>
                    <a:pt x="0" y="1"/>
                  </a:cubicBezTo>
                  <a:cubicBezTo>
                    <a:pt x="1" y="0"/>
                    <a:pt x="2" y="2"/>
                    <a:pt x="1" y="2"/>
                  </a:cubicBezTo>
                  <a:cubicBezTo>
                    <a:pt x="1" y="3"/>
                    <a:pt x="2" y="3"/>
                    <a:pt x="1" y="3"/>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17" name="Google Shape;317;p43"/>
            <p:cNvSpPr/>
            <p:nvPr/>
          </p:nvSpPr>
          <p:spPr>
            <a:xfrm>
              <a:off x="4328597" y="3997053"/>
              <a:ext cx="13357" cy="9542"/>
            </a:xfrm>
            <a:custGeom>
              <a:rect b="b" l="l" r="r" t="t"/>
              <a:pathLst>
                <a:path extrusionOk="0" h="2" w="3">
                  <a:moveTo>
                    <a:pt x="1" y="2"/>
                  </a:moveTo>
                  <a:cubicBezTo>
                    <a:pt x="0" y="1"/>
                    <a:pt x="1" y="1"/>
                    <a:pt x="1" y="1"/>
                  </a:cubicBezTo>
                  <a:cubicBezTo>
                    <a:pt x="1" y="0"/>
                    <a:pt x="1" y="0"/>
                    <a:pt x="2" y="1"/>
                  </a:cubicBezTo>
                  <a:cubicBezTo>
                    <a:pt x="2" y="1"/>
                    <a:pt x="2" y="1"/>
                    <a:pt x="3" y="2"/>
                  </a:cubicBezTo>
                  <a:cubicBezTo>
                    <a:pt x="3" y="2"/>
                    <a:pt x="2" y="2"/>
                    <a:pt x="2" y="2"/>
                  </a:cubicBezTo>
                  <a:cubicBezTo>
                    <a:pt x="1" y="2"/>
                    <a:pt x="1" y="2"/>
                    <a:pt x="1"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18" name="Google Shape;318;p43"/>
            <p:cNvSpPr/>
            <p:nvPr/>
          </p:nvSpPr>
          <p:spPr>
            <a:xfrm>
              <a:off x="4336230" y="4010411"/>
              <a:ext cx="5724" cy="3815"/>
            </a:xfrm>
            <a:custGeom>
              <a:rect b="b" l="l" r="r" t="t"/>
              <a:pathLst>
                <a:path extrusionOk="0" h="1" w="1">
                  <a:moveTo>
                    <a:pt x="0" y="1"/>
                  </a:moveTo>
                  <a:cubicBezTo>
                    <a:pt x="0" y="1"/>
                    <a:pt x="0" y="1"/>
                    <a:pt x="0" y="0"/>
                  </a:cubicBezTo>
                  <a:cubicBezTo>
                    <a:pt x="0" y="0"/>
                    <a:pt x="1" y="1"/>
                    <a:pt x="0"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19" name="Google Shape;319;p43"/>
            <p:cNvSpPr/>
            <p:nvPr/>
          </p:nvSpPr>
          <p:spPr>
            <a:xfrm>
              <a:off x="4292342" y="3951257"/>
              <a:ext cx="3815" cy="5724"/>
            </a:xfrm>
            <a:custGeom>
              <a:rect b="b" l="l" r="r" t="t"/>
              <a:pathLst>
                <a:path extrusionOk="0" h="1" w="1">
                  <a:moveTo>
                    <a:pt x="1" y="1"/>
                  </a:moveTo>
                  <a:cubicBezTo>
                    <a:pt x="0" y="0"/>
                    <a:pt x="1" y="0"/>
                    <a:pt x="1" y="0"/>
                  </a:cubicBezTo>
                  <a:cubicBezTo>
                    <a:pt x="1" y="0"/>
                    <a:pt x="1" y="1"/>
                    <a:pt x="1"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20" name="Google Shape;320;p43"/>
            <p:cNvSpPr/>
            <p:nvPr/>
          </p:nvSpPr>
          <p:spPr>
            <a:xfrm>
              <a:off x="4292342" y="3943623"/>
              <a:ext cx="3815" cy="7632"/>
            </a:xfrm>
            <a:custGeom>
              <a:rect b="b" l="l" r="r" t="t"/>
              <a:pathLst>
                <a:path extrusionOk="0" h="2" w="1">
                  <a:moveTo>
                    <a:pt x="0" y="1"/>
                  </a:moveTo>
                  <a:cubicBezTo>
                    <a:pt x="0" y="1"/>
                    <a:pt x="1" y="0"/>
                    <a:pt x="1" y="1"/>
                  </a:cubicBezTo>
                  <a:cubicBezTo>
                    <a:pt x="1" y="1"/>
                    <a:pt x="0" y="2"/>
                    <a:pt x="0"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21" name="Google Shape;321;p43"/>
            <p:cNvSpPr/>
            <p:nvPr/>
          </p:nvSpPr>
          <p:spPr>
            <a:xfrm>
              <a:off x="4315241" y="3987511"/>
              <a:ext cx="3815" cy="5724"/>
            </a:xfrm>
            <a:custGeom>
              <a:rect b="b" l="l" r="r" t="t"/>
              <a:pathLst>
                <a:path extrusionOk="0" h="1" w="1">
                  <a:moveTo>
                    <a:pt x="0" y="1"/>
                  </a:moveTo>
                  <a:cubicBezTo>
                    <a:pt x="0" y="1"/>
                    <a:pt x="0" y="0"/>
                    <a:pt x="0" y="0"/>
                  </a:cubicBezTo>
                  <a:cubicBezTo>
                    <a:pt x="1" y="0"/>
                    <a:pt x="1" y="1"/>
                    <a:pt x="0"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22" name="Google Shape;322;p43"/>
            <p:cNvSpPr/>
            <p:nvPr/>
          </p:nvSpPr>
          <p:spPr>
            <a:xfrm>
              <a:off x="4305698" y="3974153"/>
              <a:ext cx="3815" cy="5724"/>
            </a:xfrm>
            <a:custGeom>
              <a:rect b="b" l="l" r="r" t="t"/>
              <a:pathLst>
                <a:path extrusionOk="0" h="1" w="1">
                  <a:moveTo>
                    <a:pt x="1" y="1"/>
                  </a:moveTo>
                  <a:cubicBezTo>
                    <a:pt x="0" y="1"/>
                    <a:pt x="0" y="1"/>
                    <a:pt x="0" y="1"/>
                  </a:cubicBezTo>
                  <a:cubicBezTo>
                    <a:pt x="0" y="0"/>
                    <a:pt x="1" y="1"/>
                    <a:pt x="1"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23" name="Google Shape;323;p43"/>
            <p:cNvSpPr/>
            <p:nvPr/>
          </p:nvSpPr>
          <p:spPr>
            <a:xfrm>
              <a:off x="4301882" y="3970338"/>
              <a:ext cx="3815" cy="9542"/>
            </a:xfrm>
            <a:custGeom>
              <a:rect b="b" l="l" r="r" t="t"/>
              <a:pathLst>
                <a:path extrusionOk="0" h="2" w="1">
                  <a:moveTo>
                    <a:pt x="0" y="0"/>
                  </a:moveTo>
                  <a:cubicBezTo>
                    <a:pt x="0" y="0"/>
                    <a:pt x="1" y="1"/>
                    <a:pt x="1" y="1"/>
                  </a:cubicBezTo>
                  <a:cubicBezTo>
                    <a:pt x="1" y="2"/>
                    <a:pt x="0" y="1"/>
                    <a:pt x="0"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24" name="Google Shape;324;p43"/>
            <p:cNvSpPr/>
            <p:nvPr/>
          </p:nvSpPr>
          <p:spPr>
            <a:xfrm>
              <a:off x="4322870" y="3979880"/>
              <a:ext cx="5724" cy="3815"/>
            </a:xfrm>
            <a:custGeom>
              <a:rect b="b" l="l" r="r" t="t"/>
              <a:pathLst>
                <a:path extrusionOk="0" h="1" w="1">
                  <a:moveTo>
                    <a:pt x="0" y="1"/>
                  </a:moveTo>
                  <a:cubicBezTo>
                    <a:pt x="0" y="1"/>
                    <a:pt x="0" y="0"/>
                    <a:pt x="1" y="0"/>
                  </a:cubicBezTo>
                  <a:cubicBezTo>
                    <a:pt x="1" y="0"/>
                    <a:pt x="1" y="1"/>
                    <a:pt x="0"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25" name="Google Shape;325;p43"/>
            <p:cNvSpPr/>
            <p:nvPr/>
          </p:nvSpPr>
          <p:spPr>
            <a:xfrm>
              <a:off x="4322870" y="3960796"/>
              <a:ext cx="5724" cy="9542"/>
            </a:xfrm>
            <a:custGeom>
              <a:rect b="b" l="l" r="r" t="t"/>
              <a:pathLst>
                <a:path extrusionOk="0" h="2" w="1">
                  <a:moveTo>
                    <a:pt x="0" y="1"/>
                  </a:moveTo>
                  <a:cubicBezTo>
                    <a:pt x="0" y="1"/>
                    <a:pt x="0" y="0"/>
                    <a:pt x="1" y="0"/>
                  </a:cubicBezTo>
                  <a:cubicBezTo>
                    <a:pt x="1" y="1"/>
                    <a:pt x="1" y="2"/>
                    <a:pt x="0"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26" name="Google Shape;326;p43"/>
            <p:cNvSpPr/>
            <p:nvPr/>
          </p:nvSpPr>
          <p:spPr>
            <a:xfrm>
              <a:off x="2464255" y="1579328"/>
              <a:ext cx="2079968" cy="1644893"/>
            </a:xfrm>
            <a:custGeom>
              <a:rect b="b" l="l" r="r" t="t"/>
              <a:pathLst>
                <a:path extrusionOk="0" h="364" w="461">
                  <a:moveTo>
                    <a:pt x="65" y="298"/>
                  </a:moveTo>
                  <a:cubicBezTo>
                    <a:pt x="67" y="297"/>
                    <a:pt x="70" y="298"/>
                    <a:pt x="71" y="299"/>
                  </a:cubicBezTo>
                  <a:cubicBezTo>
                    <a:pt x="72" y="300"/>
                    <a:pt x="80" y="301"/>
                    <a:pt x="81" y="302"/>
                  </a:cubicBezTo>
                  <a:cubicBezTo>
                    <a:pt x="82" y="305"/>
                    <a:pt x="84" y="306"/>
                    <a:pt x="84" y="306"/>
                  </a:cubicBezTo>
                  <a:cubicBezTo>
                    <a:pt x="83" y="307"/>
                    <a:pt x="85" y="309"/>
                    <a:pt x="87" y="309"/>
                  </a:cubicBezTo>
                  <a:cubicBezTo>
                    <a:pt x="89" y="310"/>
                    <a:pt x="89" y="312"/>
                    <a:pt x="90" y="312"/>
                  </a:cubicBezTo>
                  <a:cubicBezTo>
                    <a:pt x="91" y="313"/>
                    <a:pt x="90" y="314"/>
                    <a:pt x="91" y="314"/>
                  </a:cubicBezTo>
                  <a:cubicBezTo>
                    <a:pt x="92" y="315"/>
                    <a:pt x="92" y="317"/>
                    <a:pt x="91" y="316"/>
                  </a:cubicBezTo>
                  <a:cubicBezTo>
                    <a:pt x="91" y="316"/>
                    <a:pt x="91" y="317"/>
                    <a:pt x="89" y="317"/>
                  </a:cubicBezTo>
                  <a:cubicBezTo>
                    <a:pt x="87" y="316"/>
                    <a:pt x="87" y="315"/>
                    <a:pt x="85" y="315"/>
                  </a:cubicBezTo>
                  <a:cubicBezTo>
                    <a:pt x="83" y="315"/>
                    <a:pt x="82" y="313"/>
                    <a:pt x="82" y="312"/>
                  </a:cubicBezTo>
                  <a:cubicBezTo>
                    <a:pt x="83" y="312"/>
                    <a:pt x="82" y="312"/>
                    <a:pt x="81" y="312"/>
                  </a:cubicBezTo>
                  <a:cubicBezTo>
                    <a:pt x="80" y="312"/>
                    <a:pt x="78" y="311"/>
                    <a:pt x="79" y="310"/>
                  </a:cubicBezTo>
                  <a:cubicBezTo>
                    <a:pt x="79" y="309"/>
                    <a:pt x="78" y="310"/>
                    <a:pt x="78" y="309"/>
                  </a:cubicBezTo>
                  <a:cubicBezTo>
                    <a:pt x="77" y="308"/>
                    <a:pt x="77" y="308"/>
                    <a:pt x="76" y="308"/>
                  </a:cubicBezTo>
                  <a:cubicBezTo>
                    <a:pt x="74" y="309"/>
                    <a:pt x="74" y="307"/>
                    <a:pt x="75" y="307"/>
                  </a:cubicBezTo>
                  <a:cubicBezTo>
                    <a:pt x="77" y="306"/>
                    <a:pt x="75" y="307"/>
                    <a:pt x="74" y="305"/>
                  </a:cubicBezTo>
                  <a:cubicBezTo>
                    <a:pt x="74" y="303"/>
                    <a:pt x="72" y="306"/>
                    <a:pt x="72" y="305"/>
                  </a:cubicBezTo>
                  <a:cubicBezTo>
                    <a:pt x="71" y="304"/>
                    <a:pt x="72" y="303"/>
                    <a:pt x="72" y="303"/>
                  </a:cubicBezTo>
                  <a:cubicBezTo>
                    <a:pt x="71" y="302"/>
                    <a:pt x="70" y="305"/>
                    <a:pt x="70" y="303"/>
                  </a:cubicBezTo>
                  <a:cubicBezTo>
                    <a:pt x="70" y="302"/>
                    <a:pt x="68" y="304"/>
                    <a:pt x="68" y="303"/>
                  </a:cubicBezTo>
                  <a:cubicBezTo>
                    <a:pt x="67" y="303"/>
                    <a:pt x="69" y="302"/>
                    <a:pt x="68" y="302"/>
                  </a:cubicBezTo>
                  <a:cubicBezTo>
                    <a:pt x="67" y="301"/>
                    <a:pt x="68" y="300"/>
                    <a:pt x="70" y="300"/>
                  </a:cubicBezTo>
                  <a:cubicBezTo>
                    <a:pt x="71" y="300"/>
                    <a:pt x="69" y="299"/>
                    <a:pt x="68" y="300"/>
                  </a:cubicBezTo>
                  <a:cubicBezTo>
                    <a:pt x="66" y="300"/>
                    <a:pt x="64" y="298"/>
                    <a:pt x="65" y="298"/>
                  </a:cubicBezTo>
                  <a:close/>
                  <a:moveTo>
                    <a:pt x="42" y="277"/>
                  </a:moveTo>
                  <a:cubicBezTo>
                    <a:pt x="43" y="277"/>
                    <a:pt x="44" y="278"/>
                    <a:pt x="43" y="278"/>
                  </a:cubicBezTo>
                  <a:cubicBezTo>
                    <a:pt x="42" y="277"/>
                    <a:pt x="42" y="278"/>
                    <a:pt x="43" y="278"/>
                  </a:cubicBezTo>
                  <a:cubicBezTo>
                    <a:pt x="44" y="279"/>
                    <a:pt x="42" y="279"/>
                    <a:pt x="44" y="279"/>
                  </a:cubicBezTo>
                  <a:cubicBezTo>
                    <a:pt x="46" y="279"/>
                    <a:pt x="44" y="279"/>
                    <a:pt x="46" y="279"/>
                  </a:cubicBezTo>
                  <a:cubicBezTo>
                    <a:pt x="47" y="278"/>
                    <a:pt x="46" y="275"/>
                    <a:pt x="47" y="274"/>
                  </a:cubicBezTo>
                  <a:cubicBezTo>
                    <a:pt x="48" y="273"/>
                    <a:pt x="48" y="271"/>
                    <a:pt x="47" y="272"/>
                  </a:cubicBezTo>
                  <a:cubicBezTo>
                    <a:pt x="46" y="273"/>
                    <a:pt x="45" y="272"/>
                    <a:pt x="45" y="273"/>
                  </a:cubicBezTo>
                  <a:cubicBezTo>
                    <a:pt x="46" y="274"/>
                    <a:pt x="46" y="275"/>
                    <a:pt x="44" y="275"/>
                  </a:cubicBezTo>
                  <a:cubicBezTo>
                    <a:pt x="43" y="276"/>
                    <a:pt x="42" y="275"/>
                    <a:pt x="43" y="275"/>
                  </a:cubicBezTo>
                  <a:cubicBezTo>
                    <a:pt x="45" y="274"/>
                    <a:pt x="46" y="274"/>
                    <a:pt x="45" y="272"/>
                  </a:cubicBezTo>
                  <a:cubicBezTo>
                    <a:pt x="44" y="271"/>
                    <a:pt x="44" y="272"/>
                    <a:pt x="43" y="272"/>
                  </a:cubicBezTo>
                  <a:cubicBezTo>
                    <a:pt x="42" y="271"/>
                    <a:pt x="42" y="272"/>
                    <a:pt x="42" y="271"/>
                  </a:cubicBezTo>
                  <a:cubicBezTo>
                    <a:pt x="41" y="271"/>
                    <a:pt x="40" y="271"/>
                    <a:pt x="40" y="272"/>
                  </a:cubicBezTo>
                  <a:cubicBezTo>
                    <a:pt x="41" y="273"/>
                    <a:pt x="40" y="273"/>
                    <a:pt x="41" y="275"/>
                  </a:cubicBezTo>
                  <a:cubicBezTo>
                    <a:pt x="42" y="276"/>
                    <a:pt x="40" y="275"/>
                    <a:pt x="41" y="277"/>
                  </a:cubicBezTo>
                  <a:cubicBezTo>
                    <a:pt x="42" y="277"/>
                    <a:pt x="41" y="277"/>
                    <a:pt x="42" y="277"/>
                  </a:cubicBezTo>
                  <a:close/>
                  <a:moveTo>
                    <a:pt x="45" y="280"/>
                  </a:moveTo>
                  <a:cubicBezTo>
                    <a:pt x="45" y="280"/>
                    <a:pt x="46" y="281"/>
                    <a:pt x="45" y="281"/>
                  </a:cubicBezTo>
                  <a:cubicBezTo>
                    <a:pt x="44" y="281"/>
                    <a:pt x="45" y="282"/>
                    <a:pt x="46" y="282"/>
                  </a:cubicBezTo>
                  <a:cubicBezTo>
                    <a:pt x="47" y="282"/>
                    <a:pt x="46" y="283"/>
                    <a:pt x="46" y="283"/>
                  </a:cubicBezTo>
                  <a:cubicBezTo>
                    <a:pt x="46" y="283"/>
                    <a:pt x="46" y="284"/>
                    <a:pt x="48" y="285"/>
                  </a:cubicBezTo>
                  <a:cubicBezTo>
                    <a:pt x="49" y="286"/>
                    <a:pt x="48" y="286"/>
                    <a:pt x="49" y="286"/>
                  </a:cubicBezTo>
                  <a:cubicBezTo>
                    <a:pt x="49" y="287"/>
                    <a:pt x="49" y="287"/>
                    <a:pt x="50" y="287"/>
                  </a:cubicBezTo>
                  <a:cubicBezTo>
                    <a:pt x="51" y="288"/>
                    <a:pt x="51" y="287"/>
                    <a:pt x="51" y="286"/>
                  </a:cubicBezTo>
                  <a:cubicBezTo>
                    <a:pt x="50" y="286"/>
                    <a:pt x="50" y="286"/>
                    <a:pt x="50" y="286"/>
                  </a:cubicBezTo>
                  <a:cubicBezTo>
                    <a:pt x="50" y="285"/>
                    <a:pt x="50" y="285"/>
                    <a:pt x="50" y="285"/>
                  </a:cubicBezTo>
                  <a:cubicBezTo>
                    <a:pt x="49" y="286"/>
                    <a:pt x="49" y="285"/>
                    <a:pt x="49" y="285"/>
                  </a:cubicBezTo>
                  <a:cubicBezTo>
                    <a:pt x="48" y="285"/>
                    <a:pt x="47" y="283"/>
                    <a:pt x="47" y="283"/>
                  </a:cubicBezTo>
                  <a:cubicBezTo>
                    <a:pt x="48" y="282"/>
                    <a:pt x="47" y="283"/>
                    <a:pt x="47" y="282"/>
                  </a:cubicBezTo>
                  <a:cubicBezTo>
                    <a:pt x="46" y="281"/>
                    <a:pt x="48" y="282"/>
                    <a:pt x="48" y="281"/>
                  </a:cubicBezTo>
                  <a:cubicBezTo>
                    <a:pt x="48" y="281"/>
                    <a:pt x="48" y="281"/>
                    <a:pt x="48" y="280"/>
                  </a:cubicBezTo>
                  <a:cubicBezTo>
                    <a:pt x="48" y="280"/>
                    <a:pt x="47" y="280"/>
                    <a:pt x="47" y="279"/>
                  </a:cubicBezTo>
                  <a:cubicBezTo>
                    <a:pt x="47" y="279"/>
                    <a:pt x="47" y="278"/>
                    <a:pt x="46" y="279"/>
                  </a:cubicBezTo>
                  <a:cubicBezTo>
                    <a:pt x="45" y="280"/>
                    <a:pt x="43" y="280"/>
                    <a:pt x="43" y="280"/>
                  </a:cubicBezTo>
                  <a:cubicBezTo>
                    <a:pt x="44" y="281"/>
                    <a:pt x="44" y="280"/>
                    <a:pt x="45" y="280"/>
                  </a:cubicBezTo>
                  <a:close/>
                  <a:moveTo>
                    <a:pt x="53" y="268"/>
                  </a:moveTo>
                  <a:cubicBezTo>
                    <a:pt x="52" y="267"/>
                    <a:pt x="51" y="268"/>
                    <a:pt x="51" y="269"/>
                  </a:cubicBezTo>
                  <a:cubicBezTo>
                    <a:pt x="52" y="270"/>
                    <a:pt x="53" y="268"/>
                    <a:pt x="53" y="268"/>
                  </a:cubicBezTo>
                  <a:close/>
                  <a:moveTo>
                    <a:pt x="74" y="307"/>
                  </a:moveTo>
                  <a:cubicBezTo>
                    <a:pt x="75" y="306"/>
                    <a:pt x="74" y="305"/>
                    <a:pt x="73" y="305"/>
                  </a:cubicBezTo>
                  <a:cubicBezTo>
                    <a:pt x="72" y="306"/>
                    <a:pt x="74" y="307"/>
                    <a:pt x="74" y="307"/>
                  </a:cubicBezTo>
                  <a:close/>
                  <a:moveTo>
                    <a:pt x="56" y="279"/>
                  </a:moveTo>
                  <a:cubicBezTo>
                    <a:pt x="57" y="280"/>
                    <a:pt x="58" y="279"/>
                    <a:pt x="57" y="278"/>
                  </a:cubicBezTo>
                  <a:cubicBezTo>
                    <a:pt x="57" y="277"/>
                    <a:pt x="56" y="277"/>
                    <a:pt x="55" y="276"/>
                  </a:cubicBezTo>
                  <a:cubicBezTo>
                    <a:pt x="53" y="275"/>
                    <a:pt x="54" y="276"/>
                    <a:pt x="54" y="277"/>
                  </a:cubicBezTo>
                  <a:cubicBezTo>
                    <a:pt x="55" y="278"/>
                    <a:pt x="56" y="278"/>
                    <a:pt x="56" y="279"/>
                  </a:cubicBezTo>
                  <a:close/>
                  <a:moveTo>
                    <a:pt x="59" y="279"/>
                  </a:moveTo>
                  <a:cubicBezTo>
                    <a:pt x="59" y="278"/>
                    <a:pt x="59" y="278"/>
                    <a:pt x="59" y="277"/>
                  </a:cubicBezTo>
                  <a:cubicBezTo>
                    <a:pt x="58" y="276"/>
                    <a:pt x="57" y="275"/>
                    <a:pt x="56" y="274"/>
                  </a:cubicBezTo>
                  <a:cubicBezTo>
                    <a:pt x="55" y="273"/>
                    <a:pt x="55" y="274"/>
                    <a:pt x="55" y="275"/>
                  </a:cubicBezTo>
                  <a:cubicBezTo>
                    <a:pt x="56" y="275"/>
                    <a:pt x="56" y="276"/>
                    <a:pt x="57" y="276"/>
                  </a:cubicBezTo>
                  <a:cubicBezTo>
                    <a:pt x="57" y="276"/>
                    <a:pt x="57" y="277"/>
                    <a:pt x="58" y="279"/>
                  </a:cubicBezTo>
                  <a:cubicBezTo>
                    <a:pt x="58" y="279"/>
                    <a:pt x="59" y="279"/>
                    <a:pt x="59" y="279"/>
                  </a:cubicBezTo>
                  <a:close/>
                  <a:moveTo>
                    <a:pt x="54" y="273"/>
                  </a:moveTo>
                  <a:cubicBezTo>
                    <a:pt x="54" y="274"/>
                    <a:pt x="54" y="274"/>
                    <a:pt x="55" y="274"/>
                  </a:cubicBezTo>
                  <a:cubicBezTo>
                    <a:pt x="56" y="273"/>
                    <a:pt x="55" y="272"/>
                    <a:pt x="54" y="272"/>
                  </a:cubicBezTo>
                  <a:cubicBezTo>
                    <a:pt x="53" y="272"/>
                    <a:pt x="53" y="273"/>
                    <a:pt x="53" y="274"/>
                  </a:cubicBezTo>
                  <a:cubicBezTo>
                    <a:pt x="53" y="275"/>
                    <a:pt x="53" y="273"/>
                    <a:pt x="54" y="273"/>
                  </a:cubicBezTo>
                  <a:close/>
                  <a:moveTo>
                    <a:pt x="62" y="281"/>
                  </a:moveTo>
                  <a:cubicBezTo>
                    <a:pt x="63" y="281"/>
                    <a:pt x="61" y="282"/>
                    <a:pt x="61" y="282"/>
                  </a:cubicBezTo>
                  <a:cubicBezTo>
                    <a:pt x="61" y="283"/>
                    <a:pt x="62" y="284"/>
                    <a:pt x="63" y="283"/>
                  </a:cubicBezTo>
                  <a:cubicBezTo>
                    <a:pt x="63" y="281"/>
                    <a:pt x="63" y="284"/>
                    <a:pt x="63" y="284"/>
                  </a:cubicBezTo>
                  <a:cubicBezTo>
                    <a:pt x="64" y="284"/>
                    <a:pt x="64" y="283"/>
                    <a:pt x="64" y="281"/>
                  </a:cubicBezTo>
                  <a:cubicBezTo>
                    <a:pt x="64" y="280"/>
                    <a:pt x="62" y="278"/>
                    <a:pt x="61" y="278"/>
                  </a:cubicBezTo>
                  <a:cubicBezTo>
                    <a:pt x="61" y="278"/>
                    <a:pt x="62" y="280"/>
                    <a:pt x="61" y="280"/>
                  </a:cubicBezTo>
                  <a:cubicBezTo>
                    <a:pt x="61" y="280"/>
                    <a:pt x="60" y="282"/>
                    <a:pt x="61" y="281"/>
                  </a:cubicBezTo>
                  <a:cubicBezTo>
                    <a:pt x="62" y="281"/>
                    <a:pt x="62" y="280"/>
                    <a:pt x="62" y="281"/>
                  </a:cubicBezTo>
                  <a:close/>
                  <a:moveTo>
                    <a:pt x="62" y="283"/>
                  </a:moveTo>
                  <a:cubicBezTo>
                    <a:pt x="61" y="283"/>
                    <a:pt x="60" y="282"/>
                    <a:pt x="60" y="283"/>
                  </a:cubicBezTo>
                  <a:cubicBezTo>
                    <a:pt x="60" y="283"/>
                    <a:pt x="61" y="284"/>
                    <a:pt x="62" y="285"/>
                  </a:cubicBezTo>
                  <a:cubicBezTo>
                    <a:pt x="62" y="286"/>
                    <a:pt x="62" y="284"/>
                    <a:pt x="62" y="283"/>
                  </a:cubicBezTo>
                  <a:close/>
                  <a:moveTo>
                    <a:pt x="63" y="285"/>
                  </a:moveTo>
                  <a:cubicBezTo>
                    <a:pt x="63" y="285"/>
                    <a:pt x="63" y="286"/>
                    <a:pt x="64" y="286"/>
                  </a:cubicBezTo>
                  <a:cubicBezTo>
                    <a:pt x="64" y="286"/>
                    <a:pt x="64" y="285"/>
                    <a:pt x="63" y="285"/>
                  </a:cubicBezTo>
                  <a:close/>
                  <a:moveTo>
                    <a:pt x="93" y="125"/>
                  </a:moveTo>
                  <a:cubicBezTo>
                    <a:pt x="94" y="126"/>
                    <a:pt x="97" y="124"/>
                    <a:pt x="99" y="122"/>
                  </a:cubicBezTo>
                  <a:cubicBezTo>
                    <a:pt x="102" y="121"/>
                    <a:pt x="101" y="123"/>
                    <a:pt x="105" y="122"/>
                  </a:cubicBezTo>
                  <a:cubicBezTo>
                    <a:pt x="109" y="120"/>
                    <a:pt x="105" y="115"/>
                    <a:pt x="110" y="114"/>
                  </a:cubicBezTo>
                  <a:cubicBezTo>
                    <a:pt x="114" y="114"/>
                    <a:pt x="111" y="111"/>
                    <a:pt x="116" y="109"/>
                  </a:cubicBezTo>
                  <a:cubicBezTo>
                    <a:pt x="122" y="107"/>
                    <a:pt x="125" y="104"/>
                    <a:pt x="129" y="104"/>
                  </a:cubicBezTo>
                  <a:cubicBezTo>
                    <a:pt x="136" y="102"/>
                    <a:pt x="133" y="100"/>
                    <a:pt x="131" y="100"/>
                  </a:cubicBezTo>
                  <a:cubicBezTo>
                    <a:pt x="128" y="99"/>
                    <a:pt x="126" y="94"/>
                    <a:pt x="119" y="94"/>
                  </a:cubicBezTo>
                  <a:cubicBezTo>
                    <a:pt x="113" y="94"/>
                    <a:pt x="116" y="96"/>
                    <a:pt x="114" y="97"/>
                  </a:cubicBezTo>
                  <a:cubicBezTo>
                    <a:pt x="113" y="97"/>
                    <a:pt x="114" y="96"/>
                    <a:pt x="113" y="95"/>
                  </a:cubicBezTo>
                  <a:cubicBezTo>
                    <a:pt x="112" y="94"/>
                    <a:pt x="112" y="95"/>
                    <a:pt x="109" y="94"/>
                  </a:cubicBezTo>
                  <a:cubicBezTo>
                    <a:pt x="103" y="93"/>
                    <a:pt x="104" y="90"/>
                    <a:pt x="98" y="92"/>
                  </a:cubicBezTo>
                  <a:cubicBezTo>
                    <a:pt x="93" y="93"/>
                    <a:pt x="83" y="93"/>
                    <a:pt x="85" y="94"/>
                  </a:cubicBezTo>
                  <a:cubicBezTo>
                    <a:pt x="86" y="95"/>
                    <a:pt x="85" y="97"/>
                    <a:pt x="88" y="98"/>
                  </a:cubicBezTo>
                  <a:cubicBezTo>
                    <a:pt x="91" y="99"/>
                    <a:pt x="88" y="100"/>
                    <a:pt x="88" y="101"/>
                  </a:cubicBezTo>
                  <a:cubicBezTo>
                    <a:pt x="88" y="103"/>
                    <a:pt x="86" y="101"/>
                    <a:pt x="86" y="103"/>
                  </a:cubicBezTo>
                  <a:cubicBezTo>
                    <a:pt x="86" y="105"/>
                    <a:pt x="83" y="106"/>
                    <a:pt x="84" y="106"/>
                  </a:cubicBezTo>
                  <a:cubicBezTo>
                    <a:pt x="86" y="107"/>
                    <a:pt x="87" y="108"/>
                    <a:pt x="84" y="108"/>
                  </a:cubicBezTo>
                  <a:cubicBezTo>
                    <a:pt x="82" y="108"/>
                    <a:pt x="82" y="108"/>
                    <a:pt x="83" y="110"/>
                  </a:cubicBezTo>
                  <a:cubicBezTo>
                    <a:pt x="83" y="111"/>
                    <a:pt x="79" y="113"/>
                    <a:pt x="79" y="115"/>
                  </a:cubicBezTo>
                  <a:cubicBezTo>
                    <a:pt x="79" y="116"/>
                    <a:pt x="78" y="116"/>
                    <a:pt x="79" y="117"/>
                  </a:cubicBezTo>
                  <a:cubicBezTo>
                    <a:pt x="80" y="117"/>
                    <a:pt x="81" y="117"/>
                    <a:pt x="87" y="119"/>
                  </a:cubicBezTo>
                  <a:cubicBezTo>
                    <a:pt x="91" y="121"/>
                    <a:pt x="91" y="124"/>
                    <a:pt x="93" y="125"/>
                  </a:cubicBezTo>
                  <a:close/>
                  <a:moveTo>
                    <a:pt x="180" y="142"/>
                  </a:moveTo>
                  <a:cubicBezTo>
                    <a:pt x="180" y="145"/>
                    <a:pt x="180" y="142"/>
                    <a:pt x="185" y="144"/>
                  </a:cubicBezTo>
                  <a:cubicBezTo>
                    <a:pt x="190" y="145"/>
                    <a:pt x="184" y="144"/>
                    <a:pt x="187" y="146"/>
                  </a:cubicBezTo>
                  <a:cubicBezTo>
                    <a:pt x="190" y="147"/>
                    <a:pt x="189" y="145"/>
                    <a:pt x="193" y="146"/>
                  </a:cubicBezTo>
                  <a:cubicBezTo>
                    <a:pt x="197" y="147"/>
                    <a:pt x="195" y="146"/>
                    <a:pt x="197" y="146"/>
                  </a:cubicBezTo>
                  <a:cubicBezTo>
                    <a:pt x="199" y="147"/>
                    <a:pt x="200" y="145"/>
                    <a:pt x="202" y="145"/>
                  </a:cubicBezTo>
                  <a:cubicBezTo>
                    <a:pt x="203" y="145"/>
                    <a:pt x="205" y="143"/>
                    <a:pt x="203" y="142"/>
                  </a:cubicBezTo>
                  <a:cubicBezTo>
                    <a:pt x="202" y="141"/>
                    <a:pt x="204" y="141"/>
                    <a:pt x="202" y="140"/>
                  </a:cubicBezTo>
                  <a:cubicBezTo>
                    <a:pt x="200" y="140"/>
                    <a:pt x="196" y="143"/>
                    <a:pt x="197" y="141"/>
                  </a:cubicBezTo>
                  <a:cubicBezTo>
                    <a:pt x="199" y="139"/>
                    <a:pt x="194" y="139"/>
                    <a:pt x="195" y="138"/>
                  </a:cubicBezTo>
                  <a:cubicBezTo>
                    <a:pt x="196" y="138"/>
                    <a:pt x="199" y="140"/>
                    <a:pt x="200" y="139"/>
                  </a:cubicBezTo>
                  <a:cubicBezTo>
                    <a:pt x="202" y="138"/>
                    <a:pt x="198" y="139"/>
                    <a:pt x="201" y="137"/>
                  </a:cubicBezTo>
                  <a:cubicBezTo>
                    <a:pt x="203" y="136"/>
                    <a:pt x="203" y="139"/>
                    <a:pt x="205" y="138"/>
                  </a:cubicBezTo>
                  <a:cubicBezTo>
                    <a:pt x="206" y="137"/>
                    <a:pt x="205" y="139"/>
                    <a:pt x="207" y="139"/>
                  </a:cubicBezTo>
                  <a:cubicBezTo>
                    <a:pt x="209" y="139"/>
                    <a:pt x="209" y="136"/>
                    <a:pt x="208" y="135"/>
                  </a:cubicBezTo>
                  <a:cubicBezTo>
                    <a:pt x="208" y="133"/>
                    <a:pt x="205" y="135"/>
                    <a:pt x="205" y="133"/>
                  </a:cubicBezTo>
                  <a:cubicBezTo>
                    <a:pt x="205" y="132"/>
                    <a:pt x="204" y="134"/>
                    <a:pt x="199" y="130"/>
                  </a:cubicBezTo>
                  <a:cubicBezTo>
                    <a:pt x="197" y="129"/>
                    <a:pt x="196" y="129"/>
                    <a:pt x="197" y="130"/>
                  </a:cubicBezTo>
                  <a:cubicBezTo>
                    <a:pt x="197" y="131"/>
                    <a:pt x="193" y="130"/>
                    <a:pt x="192" y="128"/>
                  </a:cubicBezTo>
                  <a:cubicBezTo>
                    <a:pt x="191" y="125"/>
                    <a:pt x="188" y="126"/>
                    <a:pt x="190" y="124"/>
                  </a:cubicBezTo>
                  <a:cubicBezTo>
                    <a:pt x="191" y="122"/>
                    <a:pt x="191" y="120"/>
                    <a:pt x="189" y="118"/>
                  </a:cubicBezTo>
                  <a:cubicBezTo>
                    <a:pt x="187" y="117"/>
                    <a:pt x="187" y="111"/>
                    <a:pt x="184" y="108"/>
                  </a:cubicBezTo>
                  <a:cubicBezTo>
                    <a:pt x="182" y="105"/>
                    <a:pt x="183" y="107"/>
                    <a:pt x="179" y="104"/>
                  </a:cubicBezTo>
                  <a:cubicBezTo>
                    <a:pt x="175" y="102"/>
                    <a:pt x="178" y="106"/>
                    <a:pt x="173" y="104"/>
                  </a:cubicBezTo>
                  <a:cubicBezTo>
                    <a:pt x="171" y="103"/>
                    <a:pt x="169" y="104"/>
                    <a:pt x="170" y="107"/>
                  </a:cubicBezTo>
                  <a:cubicBezTo>
                    <a:pt x="172" y="110"/>
                    <a:pt x="171" y="114"/>
                    <a:pt x="175" y="117"/>
                  </a:cubicBezTo>
                  <a:cubicBezTo>
                    <a:pt x="177" y="118"/>
                    <a:pt x="174" y="119"/>
                    <a:pt x="173" y="120"/>
                  </a:cubicBezTo>
                  <a:cubicBezTo>
                    <a:pt x="173" y="120"/>
                    <a:pt x="172" y="120"/>
                    <a:pt x="170" y="116"/>
                  </a:cubicBezTo>
                  <a:cubicBezTo>
                    <a:pt x="168" y="113"/>
                    <a:pt x="169" y="110"/>
                    <a:pt x="165" y="109"/>
                  </a:cubicBezTo>
                  <a:cubicBezTo>
                    <a:pt x="161" y="108"/>
                    <a:pt x="165" y="108"/>
                    <a:pt x="162" y="107"/>
                  </a:cubicBezTo>
                  <a:cubicBezTo>
                    <a:pt x="158" y="106"/>
                    <a:pt x="155" y="106"/>
                    <a:pt x="158" y="108"/>
                  </a:cubicBezTo>
                  <a:cubicBezTo>
                    <a:pt x="161" y="109"/>
                    <a:pt x="158" y="110"/>
                    <a:pt x="160" y="110"/>
                  </a:cubicBezTo>
                  <a:cubicBezTo>
                    <a:pt x="162" y="110"/>
                    <a:pt x="164" y="112"/>
                    <a:pt x="159" y="111"/>
                  </a:cubicBezTo>
                  <a:cubicBezTo>
                    <a:pt x="155" y="110"/>
                    <a:pt x="157" y="115"/>
                    <a:pt x="155" y="113"/>
                  </a:cubicBezTo>
                  <a:cubicBezTo>
                    <a:pt x="152" y="111"/>
                    <a:pt x="158" y="110"/>
                    <a:pt x="152" y="108"/>
                  </a:cubicBezTo>
                  <a:cubicBezTo>
                    <a:pt x="146" y="107"/>
                    <a:pt x="145" y="107"/>
                    <a:pt x="143" y="108"/>
                  </a:cubicBezTo>
                  <a:cubicBezTo>
                    <a:pt x="141" y="109"/>
                    <a:pt x="146" y="109"/>
                    <a:pt x="139" y="111"/>
                  </a:cubicBezTo>
                  <a:cubicBezTo>
                    <a:pt x="135" y="112"/>
                    <a:pt x="141" y="109"/>
                    <a:pt x="140" y="108"/>
                  </a:cubicBezTo>
                  <a:cubicBezTo>
                    <a:pt x="140" y="106"/>
                    <a:pt x="142" y="105"/>
                    <a:pt x="139" y="103"/>
                  </a:cubicBezTo>
                  <a:cubicBezTo>
                    <a:pt x="136" y="102"/>
                    <a:pt x="130" y="106"/>
                    <a:pt x="126" y="107"/>
                  </a:cubicBezTo>
                  <a:cubicBezTo>
                    <a:pt x="123" y="107"/>
                    <a:pt x="121" y="109"/>
                    <a:pt x="118" y="111"/>
                  </a:cubicBezTo>
                  <a:cubicBezTo>
                    <a:pt x="114" y="113"/>
                    <a:pt x="119" y="113"/>
                    <a:pt x="119" y="114"/>
                  </a:cubicBezTo>
                  <a:cubicBezTo>
                    <a:pt x="119" y="115"/>
                    <a:pt x="117" y="114"/>
                    <a:pt x="115" y="116"/>
                  </a:cubicBezTo>
                  <a:cubicBezTo>
                    <a:pt x="113" y="119"/>
                    <a:pt x="113" y="121"/>
                    <a:pt x="115" y="120"/>
                  </a:cubicBezTo>
                  <a:cubicBezTo>
                    <a:pt x="117" y="119"/>
                    <a:pt x="117" y="121"/>
                    <a:pt x="118" y="122"/>
                  </a:cubicBezTo>
                  <a:cubicBezTo>
                    <a:pt x="119" y="123"/>
                    <a:pt x="125" y="122"/>
                    <a:pt x="127" y="121"/>
                  </a:cubicBezTo>
                  <a:cubicBezTo>
                    <a:pt x="128" y="121"/>
                    <a:pt x="133" y="122"/>
                    <a:pt x="123" y="124"/>
                  </a:cubicBezTo>
                  <a:cubicBezTo>
                    <a:pt x="117" y="125"/>
                    <a:pt x="116" y="126"/>
                    <a:pt x="119" y="128"/>
                  </a:cubicBezTo>
                  <a:cubicBezTo>
                    <a:pt x="122" y="130"/>
                    <a:pt x="122" y="130"/>
                    <a:pt x="126" y="129"/>
                  </a:cubicBezTo>
                  <a:cubicBezTo>
                    <a:pt x="130" y="129"/>
                    <a:pt x="128" y="130"/>
                    <a:pt x="133" y="130"/>
                  </a:cubicBezTo>
                  <a:cubicBezTo>
                    <a:pt x="138" y="130"/>
                    <a:pt x="139" y="128"/>
                    <a:pt x="143" y="130"/>
                  </a:cubicBezTo>
                  <a:cubicBezTo>
                    <a:pt x="148" y="131"/>
                    <a:pt x="147" y="129"/>
                    <a:pt x="149" y="131"/>
                  </a:cubicBezTo>
                  <a:cubicBezTo>
                    <a:pt x="151" y="132"/>
                    <a:pt x="155" y="133"/>
                    <a:pt x="152" y="133"/>
                  </a:cubicBezTo>
                  <a:cubicBezTo>
                    <a:pt x="148" y="133"/>
                    <a:pt x="151" y="134"/>
                    <a:pt x="145" y="133"/>
                  </a:cubicBezTo>
                  <a:cubicBezTo>
                    <a:pt x="140" y="132"/>
                    <a:pt x="131" y="133"/>
                    <a:pt x="125" y="134"/>
                  </a:cubicBezTo>
                  <a:cubicBezTo>
                    <a:pt x="120" y="135"/>
                    <a:pt x="124" y="138"/>
                    <a:pt x="127" y="140"/>
                  </a:cubicBezTo>
                  <a:cubicBezTo>
                    <a:pt x="129" y="143"/>
                    <a:pt x="139" y="142"/>
                    <a:pt x="141" y="142"/>
                  </a:cubicBezTo>
                  <a:cubicBezTo>
                    <a:pt x="144" y="142"/>
                    <a:pt x="141" y="146"/>
                    <a:pt x="143" y="147"/>
                  </a:cubicBezTo>
                  <a:cubicBezTo>
                    <a:pt x="144" y="149"/>
                    <a:pt x="144" y="150"/>
                    <a:pt x="147" y="149"/>
                  </a:cubicBezTo>
                  <a:cubicBezTo>
                    <a:pt x="152" y="149"/>
                    <a:pt x="154" y="150"/>
                    <a:pt x="155" y="149"/>
                  </a:cubicBezTo>
                  <a:cubicBezTo>
                    <a:pt x="157" y="148"/>
                    <a:pt x="165" y="148"/>
                    <a:pt x="168" y="146"/>
                  </a:cubicBezTo>
                  <a:cubicBezTo>
                    <a:pt x="171" y="144"/>
                    <a:pt x="172" y="146"/>
                    <a:pt x="175" y="144"/>
                  </a:cubicBezTo>
                  <a:cubicBezTo>
                    <a:pt x="178" y="142"/>
                    <a:pt x="175" y="142"/>
                    <a:pt x="178" y="141"/>
                  </a:cubicBezTo>
                  <a:cubicBezTo>
                    <a:pt x="179" y="140"/>
                    <a:pt x="180" y="140"/>
                    <a:pt x="180" y="142"/>
                  </a:cubicBezTo>
                  <a:close/>
                  <a:moveTo>
                    <a:pt x="186" y="108"/>
                  </a:moveTo>
                  <a:cubicBezTo>
                    <a:pt x="186" y="107"/>
                    <a:pt x="187" y="107"/>
                    <a:pt x="188" y="105"/>
                  </a:cubicBezTo>
                  <a:cubicBezTo>
                    <a:pt x="189" y="103"/>
                    <a:pt x="191" y="101"/>
                    <a:pt x="189" y="101"/>
                  </a:cubicBezTo>
                  <a:cubicBezTo>
                    <a:pt x="187" y="100"/>
                    <a:pt x="188" y="99"/>
                    <a:pt x="183" y="99"/>
                  </a:cubicBezTo>
                  <a:cubicBezTo>
                    <a:pt x="177" y="100"/>
                    <a:pt x="175" y="102"/>
                    <a:pt x="178" y="102"/>
                  </a:cubicBezTo>
                  <a:cubicBezTo>
                    <a:pt x="181" y="103"/>
                    <a:pt x="181" y="104"/>
                    <a:pt x="181" y="104"/>
                  </a:cubicBezTo>
                  <a:cubicBezTo>
                    <a:pt x="181" y="105"/>
                    <a:pt x="183" y="106"/>
                    <a:pt x="185" y="108"/>
                  </a:cubicBezTo>
                  <a:cubicBezTo>
                    <a:pt x="186" y="108"/>
                    <a:pt x="186" y="108"/>
                    <a:pt x="186" y="108"/>
                  </a:cubicBezTo>
                  <a:close/>
                  <a:moveTo>
                    <a:pt x="311" y="137"/>
                  </a:moveTo>
                  <a:cubicBezTo>
                    <a:pt x="315" y="140"/>
                    <a:pt x="315" y="139"/>
                    <a:pt x="312" y="136"/>
                  </a:cubicBezTo>
                  <a:cubicBezTo>
                    <a:pt x="309" y="133"/>
                    <a:pt x="317" y="136"/>
                    <a:pt x="322" y="136"/>
                  </a:cubicBezTo>
                  <a:cubicBezTo>
                    <a:pt x="327" y="137"/>
                    <a:pt x="322" y="130"/>
                    <a:pt x="325" y="132"/>
                  </a:cubicBezTo>
                  <a:cubicBezTo>
                    <a:pt x="327" y="135"/>
                    <a:pt x="329" y="131"/>
                    <a:pt x="330" y="135"/>
                  </a:cubicBezTo>
                  <a:cubicBezTo>
                    <a:pt x="330" y="139"/>
                    <a:pt x="331" y="138"/>
                    <a:pt x="337" y="140"/>
                  </a:cubicBezTo>
                  <a:cubicBezTo>
                    <a:pt x="342" y="142"/>
                    <a:pt x="340" y="144"/>
                    <a:pt x="337" y="144"/>
                  </a:cubicBezTo>
                  <a:cubicBezTo>
                    <a:pt x="334" y="144"/>
                    <a:pt x="333" y="148"/>
                    <a:pt x="337" y="147"/>
                  </a:cubicBezTo>
                  <a:cubicBezTo>
                    <a:pt x="342" y="146"/>
                    <a:pt x="348" y="148"/>
                    <a:pt x="349" y="150"/>
                  </a:cubicBezTo>
                  <a:cubicBezTo>
                    <a:pt x="350" y="152"/>
                    <a:pt x="354" y="151"/>
                    <a:pt x="355" y="155"/>
                  </a:cubicBezTo>
                  <a:cubicBezTo>
                    <a:pt x="355" y="159"/>
                    <a:pt x="359" y="161"/>
                    <a:pt x="356" y="162"/>
                  </a:cubicBezTo>
                  <a:cubicBezTo>
                    <a:pt x="354" y="164"/>
                    <a:pt x="353" y="166"/>
                    <a:pt x="348" y="169"/>
                  </a:cubicBezTo>
                  <a:cubicBezTo>
                    <a:pt x="344" y="172"/>
                    <a:pt x="354" y="178"/>
                    <a:pt x="350" y="176"/>
                  </a:cubicBezTo>
                  <a:cubicBezTo>
                    <a:pt x="345" y="175"/>
                    <a:pt x="346" y="180"/>
                    <a:pt x="336" y="178"/>
                  </a:cubicBezTo>
                  <a:cubicBezTo>
                    <a:pt x="326" y="175"/>
                    <a:pt x="334" y="178"/>
                    <a:pt x="329" y="181"/>
                  </a:cubicBezTo>
                  <a:cubicBezTo>
                    <a:pt x="324" y="183"/>
                    <a:pt x="330" y="190"/>
                    <a:pt x="337" y="186"/>
                  </a:cubicBezTo>
                  <a:cubicBezTo>
                    <a:pt x="344" y="183"/>
                    <a:pt x="343" y="189"/>
                    <a:pt x="346" y="186"/>
                  </a:cubicBezTo>
                  <a:cubicBezTo>
                    <a:pt x="349" y="183"/>
                    <a:pt x="348" y="189"/>
                    <a:pt x="349" y="187"/>
                  </a:cubicBezTo>
                  <a:cubicBezTo>
                    <a:pt x="350" y="185"/>
                    <a:pt x="349" y="183"/>
                    <a:pt x="355" y="189"/>
                  </a:cubicBezTo>
                  <a:cubicBezTo>
                    <a:pt x="360" y="196"/>
                    <a:pt x="358" y="190"/>
                    <a:pt x="362" y="193"/>
                  </a:cubicBezTo>
                  <a:cubicBezTo>
                    <a:pt x="365" y="196"/>
                    <a:pt x="355" y="192"/>
                    <a:pt x="361" y="197"/>
                  </a:cubicBezTo>
                  <a:cubicBezTo>
                    <a:pt x="364" y="201"/>
                    <a:pt x="370" y="199"/>
                    <a:pt x="372" y="202"/>
                  </a:cubicBezTo>
                  <a:cubicBezTo>
                    <a:pt x="375" y="205"/>
                    <a:pt x="382" y="206"/>
                    <a:pt x="387" y="208"/>
                  </a:cubicBezTo>
                  <a:cubicBezTo>
                    <a:pt x="392" y="210"/>
                    <a:pt x="391" y="205"/>
                    <a:pt x="387" y="202"/>
                  </a:cubicBezTo>
                  <a:cubicBezTo>
                    <a:pt x="383" y="198"/>
                    <a:pt x="374" y="194"/>
                    <a:pt x="375" y="192"/>
                  </a:cubicBezTo>
                  <a:cubicBezTo>
                    <a:pt x="376" y="190"/>
                    <a:pt x="381" y="197"/>
                    <a:pt x="381" y="194"/>
                  </a:cubicBezTo>
                  <a:cubicBezTo>
                    <a:pt x="382" y="192"/>
                    <a:pt x="385" y="198"/>
                    <a:pt x="390" y="199"/>
                  </a:cubicBezTo>
                  <a:cubicBezTo>
                    <a:pt x="394" y="199"/>
                    <a:pt x="396" y="207"/>
                    <a:pt x="396" y="202"/>
                  </a:cubicBezTo>
                  <a:cubicBezTo>
                    <a:pt x="395" y="197"/>
                    <a:pt x="397" y="203"/>
                    <a:pt x="396" y="197"/>
                  </a:cubicBezTo>
                  <a:cubicBezTo>
                    <a:pt x="396" y="192"/>
                    <a:pt x="397" y="200"/>
                    <a:pt x="398" y="195"/>
                  </a:cubicBezTo>
                  <a:cubicBezTo>
                    <a:pt x="399" y="190"/>
                    <a:pt x="394" y="193"/>
                    <a:pt x="396" y="190"/>
                  </a:cubicBezTo>
                  <a:cubicBezTo>
                    <a:pt x="398" y="188"/>
                    <a:pt x="392" y="190"/>
                    <a:pt x="394" y="187"/>
                  </a:cubicBezTo>
                  <a:cubicBezTo>
                    <a:pt x="396" y="185"/>
                    <a:pt x="395" y="184"/>
                    <a:pt x="389" y="182"/>
                  </a:cubicBezTo>
                  <a:cubicBezTo>
                    <a:pt x="384" y="180"/>
                    <a:pt x="386" y="174"/>
                    <a:pt x="383" y="175"/>
                  </a:cubicBezTo>
                  <a:cubicBezTo>
                    <a:pt x="379" y="176"/>
                    <a:pt x="378" y="173"/>
                    <a:pt x="382" y="173"/>
                  </a:cubicBezTo>
                  <a:cubicBezTo>
                    <a:pt x="386" y="172"/>
                    <a:pt x="379" y="168"/>
                    <a:pt x="382" y="169"/>
                  </a:cubicBezTo>
                  <a:cubicBezTo>
                    <a:pt x="386" y="170"/>
                    <a:pt x="384" y="165"/>
                    <a:pt x="387" y="169"/>
                  </a:cubicBezTo>
                  <a:cubicBezTo>
                    <a:pt x="389" y="172"/>
                    <a:pt x="390" y="169"/>
                    <a:pt x="391" y="172"/>
                  </a:cubicBezTo>
                  <a:cubicBezTo>
                    <a:pt x="391" y="174"/>
                    <a:pt x="393" y="172"/>
                    <a:pt x="393" y="175"/>
                  </a:cubicBezTo>
                  <a:cubicBezTo>
                    <a:pt x="393" y="177"/>
                    <a:pt x="406" y="186"/>
                    <a:pt x="404" y="179"/>
                  </a:cubicBezTo>
                  <a:cubicBezTo>
                    <a:pt x="403" y="172"/>
                    <a:pt x="411" y="177"/>
                    <a:pt x="410" y="174"/>
                  </a:cubicBezTo>
                  <a:cubicBezTo>
                    <a:pt x="408" y="171"/>
                    <a:pt x="412" y="173"/>
                    <a:pt x="410" y="171"/>
                  </a:cubicBezTo>
                  <a:cubicBezTo>
                    <a:pt x="409" y="169"/>
                    <a:pt x="416" y="170"/>
                    <a:pt x="413" y="165"/>
                  </a:cubicBezTo>
                  <a:cubicBezTo>
                    <a:pt x="410" y="159"/>
                    <a:pt x="404" y="167"/>
                    <a:pt x="406" y="162"/>
                  </a:cubicBezTo>
                  <a:cubicBezTo>
                    <a:pt x="407" y="157"/>
                    <a:pt x="400" y="163"/>
                    <a:pt x="402" y="160"/>
                  </a:cubicBezTo>
                  <a:cubicBezTo>
                    <a:pt x="403" y="157"/>
                    <a:pt x="401" y="158"/>
                    <a:pt x="397" y="155"/>
                  </a:cubicBezTo>
                  <a:cubicBezTo>
                    <a:pt x="393" y="152"/>
                    <a:pt x="387" y="155"/>
                    <a:pt x="386" y="151"/>
                  </a:cubicBezTo>
                  <a:cubicBezTo>
                    <a:pt x="386" y="147"/>
                    <a:pt x="375" y="151"/>
                    <a:pt x="380" y="148"/>
                  </a:cubicBezTo>
                  <a:cubicBezTo>
                    <a:pt x="385" y="145"/>
                    <a:pt x="376" y="142"/>
                    <a:pt x="381" y="143"/>
                  </a:cubicBezTo>
                  <a:cubicBezTo>
                    <a:pt x="386" y="144"/>
                    <a:pt x="390" y="141"/>
                    <a:pt x="382" y="140"/>
                  </a:cubicBezTo>
                  <a:cubicBezTo>
                    <a:pt x="373" y="139"/>
                    <a:pt x="381" y="139"/>
                    <a:pt x="384" y="137"/>
                  </a:cubicBezTo>
                  <a:cubicBezTo>
                    <a:pt x="387" y="135"/>
                    <a:pt x="380" y="132"/>
                    <a:pt x="378" y="133"/>
                  </a:cubicBezTo>
                  <a:cubicBezTo>
                    <a:pt x="377" y="134"/>
                    <a:pt x="370" y="134"/>
                    <a:pt x="375" y="132"/>
                  </a:cubicBezTo>
                  <a:cubicBezTo>
                    <a:pt x="380" y="131"/>
                    <a:pt x="380" y="131"/>
                    <a:pt x="374" y="128"/>
                  </a:cubicBezTo>
                  <a:cubicBezTo>
                    <a:pt x="367" y="125"/>
                    <a:pt x="366" y="131"/>
                    <a:pt x="366" y="127"/>
                  </a:cubicBezTo>
                  <a:cubicBezTo>
                    <a:pt x="367" y="122"/>
                    <a:pt x="363" y="126"/>
                    <a:pt x="363" y="124"/>
                  </a:cubicBezTo>
                  <a:cubicBezTo>
                    <a:pt x="363" y="121"/>
                    <a:pt x="358" y="118"/>
                    <a:pt x="355" y="122"/>
                  </a:cubicBezTo>
                  <a:cubicBezTo>
                    <a:pt x="351" y="125"/>
                    <a:pt x="351" y="121"/>
                    <a:pt x="349" y="117"/>
                  </a:cubicBezTo>
                  <a:cubicBezTo>
                    <a:pt x="347" y="113"/>
                    <a:pt x="346" y="118"/>
                    <a:pt x="344" y="114"/>
                  </a:cubicBezTo>
                  <a:cubicBezTo>
                    <a:pt x="341" y="110"/>
                    <a:pt x="337" y="112"/>
                    <a:pt x="335" y="110"/>
                  </a:cubicBezTo>
                  <a:cubicBezTo>
                    <a:pt x="333" y="109"/>
                    <a:pt x="327" y="107"/>
                    <a:pt x="325" y="112"/>
                  </a:cubicBezTo>
                  <a:cubicBezTo>
                    <a:pt x="323" y="117"/>
                    <a:pt x="320" y="109"/>
                    <a:pt x="317" y="112"/>
                  </a:cubicBezTo>
                  <a:cubicBezTo>
                    <a:pt x="314" y="116"/>
                    <a:pt x="311" y="116"/>
                    <a:pt x="313" y="114"/>
                  </a:cubicBezTo>
                  <a:cubicBezTo>
                    <a:pt x="316" y="111"/>
                    <a:pt x="315" y="106"/>
                    <a:pt x="312" y="105"/>
                  </a:cubicBezTo>
                  <a:cubicBezTo>
                    <a:pt x="309" y="104"/>
                    <a:pt x="312" y="100"/>
                    <a:pt x="309" y="100"/>
                  </a:cubicBezTo>
                  <a:cubicBezTo>
                    <a:pt x="305" y="99"/>
                    <a:pt x="291" y="101"/>
                    <a:pt x="290" y="105"/>
                  </a:cubicBezTo>
                  <a:cubicBezTo>
                    <a:pt x="290" y="110"/>
                    <a:pt x="284" y="104"/>
                    <a:pt x="288" y="111"/>
                  </a:cubicBezTo>
                  <a:cubicBezTo>
                    <a:pt x="292" y="118"/>
                    <a:pt x="284" y="113"/>
                    <a:pt x="287" y="117"/>
                  </a:cubicBezTo>
                  <a:cubicBezTo>
                    <a:pt x="291" y="122"/>
                    <a:pt x="293" y="117"/>
                    <a:pt x="293" y="121"/>
                  </a:cubicBezTo>
                  <a:cubicBezTo>
                    <a:pt x="294" y="124"/>
                    <a:pt x="281" y="119"/>
                    <a:pt x="284" y="114"/>
                  </a:cubicBezTo>
                  <a:cubicBezTo>
                    <a:pt x="287" y="109"/>
                    <a:pt x="280" y="112"/>
                    <a:pt x="285" y="106"/>
                  </a:cubicBezTo>
                  <a:cubicBezTo>
                    <a:pt x="290" y="100"/>
                    <a:pt x="292" y="101"/>
                    <a:pt x="292" y="99"/>
                  </a:cubicBezTo>
                  <a:cubicBezTo>
                    <a:pt x="292" y="98"/>
                    <a:pt x="281" y="97"/>
                    <a:pt x="274" y="102"/>
                  </a:cubicBezTo>
                  <a:cubicBezTo>
                    <a:pt x="266" y="106"/>
                    <a:pt x="270" y="107"/>
                    <a:pt x="268" y="109"/>
                  </a:cubicBezTo>
                  <a:cubicBezTo>
                    <a:pt x="265" y="111"/>
                    <a:pt x="266" y="113"/>
                    <a:pt x="265" y="118"/>
                  </a:cubicBezTo>
                  <a:cubicBezTo>
                    <a:pt x="264" y="123"/>
                    <a:pt x="265" y="123"/>
                    <a:pt x="272" y="124"/>
                  </a:cubicBezTo>
                  <a:cubicBezTo>
                    <a:pt x="279" y="124"/>
                    <a:pt x="281" y="127"/>
                    <a:pt x="275" y="126"/>
                  </a:cubicBezTo>
                  <a:cubicBezTo>
                    <a:pt x="269" y="126"/>
                    <a:pt x="266" y="126"/>
                    <a:pt x="272" y="131"/>
                  </a:cubicBezTo>
                  <a:cubicBezTo>
                    <a:pt x="277" y="136"/>
                    <a:pt x="281" y="131"/>
                    <a:pt x="284" y="134"/>
                  </a:cubicBezTo>
                  <a:cubicBezTo>
                    <a:pt x="288" y="137"/>
                    <a:pt x="292" y="135"/>
                    <a:pt x="293" y="135"/>
                  </a:cubicBezTo>
                  <a:cubicBezTo>
                    <a:pt x="299" y="137"/>
                    <a:pt x="298" y="134"/>
                    <a:pt x="304" y="137"/>
                  </a:cubicBezTo>
                  <a:cubicBezTo>
                    <a:pt x="309" y="138"/>
                    <a:pt x="307" y="133"/>
                    <a:pt x="311" y="137"/>
                  </a:cubicBezTo>
                  <a:close/>
                  <a:moveTo>
                    <a:pt x="338" y="161"/>
                  </a:moveTo>
                  <a:cubicBezTo>
                    <a:pt x="346" y="160"/>
                    <a:pt x="342" y="157"/>
                    <a:pt x="343" y="153"/>
                  </a:cubicBezTo>
                  <a:cubicBezTo>
                    <a:pt x="344" y="150"/>
                    <a:pt x="335" y="149"/>
                    <a:pt x="333" y="154"/>
                  </a:cubicBezTo>
                  <a:cubicBezTo>
                    <a:pt x="331" y="158"/>
                    <a:pt x="330" y="161"/>
                    <a:pt x="338" y="161"/>
                  </a:cubicBezTo>
                  <a:close/>
                  <a:moveTo>
                    <a:pt x="288" y="194"/>
                  </a:moveTo>
                  <a:cubicBezTo>
                    <a:pt x="288" y="198"/>
                    <a:pt x="292" y="199"/>
                    <a:pt x="294" y="195"/>
                  </a:cubicBezTo>
                  <a:cubicBezTo>
                    <a:pt x="295" y="192"/>
                    <a:pt x="297" y="195"/>
                    <a:pt x="298" y="191"/>
                  </a:cubicBezTo>
                  <a:cubicBezTo>
                    <a:pt x="299" y="188"/>
                    <a:pt x="304" y="189"/>
                    <a:pt x="304" y="191"/>
                  </a:cubicBezTo>
                  <a:cubicBezTo>
                    <a:pt x="305" y="194"/>
                    <a:pt x="306" y="192"/>
                    <a:pt x="310" y="193"/>
                  </a:cubicBezTo>
                  <a:cubicBezTo>
                    <a:pt x="313" y="195"/>
                    <a:pt x="317" y="193"/>
                    <a:pt x="315" y="190"/>
                  </a:cubicBezTo>
                  <a:cubicBezTo>
                    <a:pt x="312" y="187"/>
                    <a:pt x="313" y="190"/>
                    <a:pt x="310" y="189"/>
                  </a:cubicBezTo>
                  <a:cubicBezTo>
                    <a:pt x="307" y="188"/>
                    <a:pt x="309" y="184"/>
                    <a:pt x="304" y="183"/>
                  </a:cubicBezTo>
                  <a:cubicBezTo>
                    <a:pt x="299" y="181"/>
                    <a:pt x="296" y="175"/>
                    <a:pt x="293" y="178"/>
                  </a:cubicBezTo>
                  <a:cubicBezTo>
                    <a:pt x="291" y="180"/>
                    <a:pt x="290" y="172"/>
                    <a:pt x="287" y="173"/>
                  </a:cubicBezTo>
                  <a:cubicBezTo>
                    <a:pt x="285" y="174"/>
                    <a:pt x="283" y="182"/>
                    <a:pt x="284" y="187"/>
                  </a:cubicBezTo>
                  <a:cubicBezTo>
                    <a:pt x="285" y="191"/>
                    <a:pt x="278" y="190"/>
                    <a:pt x="280" y="193"/>
                  </a:cubicBezTo>
                  <a:cubicBezTo>
                    <a:pt x="281" y="195"/>
                    <a:pt x="289" y="191"/>
                    <a:pt x="288" y="194"/>
                  </a:cubicBezTo>
                  <a:close/>
                  <a:moveTo>
                    <a:pt x="307" y="199"/>
                  </a:moveTo>
                  <a:cubicBezTo>
                    <a:pt x="304" y="197"/>
                    <a:pt x="294" y="202"/>
                    <a:pt x="297" y="205"/>
                  </a:cubicBezTo>
                  <a:cubicBezTo>
                    <a:pt x="300" y="208"/>
                    <a:pt x="310" y="200"/>
                    <a:pt x="307" y="199"/>
                  </a:cubicBezTo>
                  <a:close/>
                  <a:moveTo>
                    <a:pt x="315" y="104"/>
                  </a:moveTo>
                  <a:cubicBezTo>
                    <a:pt x="317" y="105"/>
                    <a:pt x="314" y="107"/>
                    <a:pt x="319" y="109"/>
                  </a:cubicBezTo>
                  <a:cubicBezTo>
                    <a:pt x="323" y="110"/>
                    <a:pt x="323" y="107"/>
                    <a:pt x="328" y="108"/>
                  </a:cubicBezTo>
                  <a:cubicBezTo>
                    <a:pt x="333" y="109"/>
                    <a:pt x="339" y="109"/>
                    <a:pt x="337" y="107"/>
                  </a:cubicBezTo>
                  <a:cubicBezTo>
                    <a:pt x="334" y="104"/>
                    <a:pt x="332" y="100"/>
                    <a:pt x="325" y="100"/>
                  </a:cubicBezTo>
                  <a:cubicBezTo>
                    <a:pt x="318" y="101"/>
                    <a:pt x="313" y="97"/>
                    <a:pt x="313" y="101"/>
                  </a:cubicBezTo>
                  <a:cubicBezTo>
                    <a:pt x="313" y="103"/>
                    <a:pt x="312" y="103"/>
                    <a:pt x="315" y="104"/>
                  </a:cubicBezTo>
                  <a:close/>
                  <a:moveTo>
                    <a:pt x="231" y="70"/>
                  </a:moveTo>
                  <a:cubicBezTo>
                    <a:pt x="234" y="73"/>
                    <a:pt x="236" y="72"/>
                    <a:pt x="237" y="74"/>
                  </a:cubicBezTo>
                  <a:cubicBezTo>
                    <a:pt x="237" y="76"/>
                    <a:pt x="242" y="75"/>
                    <a:pt x="246" y="74"/>
                  </a:cubicBezTo>
                  <a:cubicBezTo>
                    <a:pt x="251" y="73"/>
                    <a:pt x="250" y="76"/>
                    <a:pt x="254" y="78"/>
                  </a:cubicBezTo>
                  <a:cubicBezTo>
                    <a:pt x="257" y="80"/>
                    <a:pt x="250" y="83"/>
                    <a:pt x="253" y="85"/>
                  </a:cubicBezTo>
                  <a:cubicBezTo>
                    <a:pt x="256" y="86"/>
                    <a:pt x="253" y="88"/>
                    <a:pt x="256" y="90"/>
                  </a:cubicBezTo>
                  <a:cubicBezTo>
                    <a:pt x="260" y="92"/>
                    <a:pt x="258" y="89"/>
                    <a:pt x="264" y="91"/>
                  </a:cubicBezTo>
                  <a:cubicBezTo>
                    <a:pt x="270" y="94"/>
                    <a:pt x="273" y="87"/>
                    <a:pt x="273" y="90"/>
                  </a:cubicBezTo>
                  <a:cubicBezTo>
                    <a:pt x="272" y="94"/>
                    <a:pt x="276" y="92"/>
                    <a:pt x="289" y="92"/>
                  </a:cubicBezTo>
                  <a:cubicBezTo>
                    <a:pt x="303" y="93"/>
                    <a:pt x="300" y="87"/>
                    <a:pt x="301" y="90"/>
                  </a:cubicBezTo>
                  <a:cubicBezTo>
                    <a:pt x="302" y="93"/>
                    <a:pt x="317" y="93"/>
                    <a:pt x="317" y="90"/>
                  </a:cubicBezTo>
                  <a:cubicBezTo>
                    <a:pt x="317" y="87"/>
                    <a:pt x="323" y="89"/>
                    <a:pt x="319" y="87"/>
                  </a:cubicBezTo>
                  <a:cubicBezTo>
                    <a:pt x="316" y="85"/>
                    <a:pt x="321" y="85"/>
                    <a:pt x="319" y="82"/>
                  </a:cubicBezTo>
                  <a:cubicBezTo>
                    <a:pt x="317" y="79"/>
                    <a:pt x="313" y="81"/>
                    <a:pt x="312" y="79"/>
                  </a:cubicBezTo>
                  <a:cubicBezTo>
                    <a:pt x="310" y="77"/>
                    <a:pt x="304" y="79"/>
                    <a:pt x="294" y="80"/>
                  </a:cubicBezTo>
                  <a:cubicBezTo>
                    <a:pt x="283" y="81"/>
                    <a:pt x="288" y="84"/>
                    <a:pt x="282" y="82"/>
                  </a:cubicBezTo>
                  <a:cubicBezTo>
                    <a:pt x="277" y="80"/>
                    <a:pt x="277" y="84"/>
                    <a:pt x="273" y="81"/>
                  </a:cubicBezTo>
                  <a:cubicBezTo>
                    <a:pt x="270" y="78"/>
                    <a:pt x="272" y="83"/>
                    <a:pt x="270" y="82"/>
                  </a:cubicBezTo>
                  <a:cubicBezTo>
                    <a:pt x="267" y="81"/>
                    <a:pt x="270" y="80"/>
                    <a:pt x="267" y="78"/>
                  </a:cubicBezTo>
                  <a:cubicBezTo>
                    <a:pt x="265" y="75"/>
                    <a:pt x="263" y="78"/>
                    <a:pt x="263" y="76"/>
                  </a:cubicBezTo>
                  <a:cubicBezTo>
                    <a:pt x="262" y="74"/>
                    <a:pt x="270" y="77"/>
                    <a:pt x="269" y="75"/>
                  </a:cubicBezTo>
                  <a:cubicBezTo>
                    <a:pt x="269" y="73"/>
                    <a:pt x="265" y="74"/>
                    <a:pt x="262" y="72"/>
                  </a:cubicBezTo>
                  <a:cubicBezTo>
                    <a:pt x="258" y="70"/>
                    <a:pt x="257" y="70"/>
                    <a:pt x="252" y="71"/>
                  </a:cubicBezTo>
                  <a:cubicBezTo>
                    <a:pt x="248" y="72"/>
                    <a:pt x="247" y="67"/>
                    <a:pt x="244" y="67"/>
                  </a:cubicBezTo>
                  <a:cubicBezTo>
                    <a:pt x="242" y="68"/>
                    <a:pt x="236" y="66"/>
                    <a:pt x="230" y="66"/>
                  </a:cubicBezTo>
                  <a:cubicBezTo>
                    <a:pt x="228" y="66"/>
                    <a:pt x="228" y="68"/>
                    <a:pt x="231" y="70"/>
                  </a:cubicBezTo>
                  <a:close/>
                  <a:moveTo>
                    <a:pt x="234" y="88"/>
                  </a:moveTo>
                  <a:cubicBezTo>
                    <a:pt x="239" y="89"/>
                    <a:pt x="237" y="91"/>
                    <a:pt x="244" y="91"/>
                  </a:cubicBezTo>
                  <a:cubicBezTo>
                    <a:pt x="250" y="91"/>
                    <a:pt x="248" y="86"/>
                    <a:pt x="245" y="83"/>
                  </a:cubicBezTo>
                  <a:cubicBezTo>
                    <a:pt x="241" y="79"/>
                    <a:pt x="236" y="80"/>
                    <a:pt x="233" y="84"/>
                  </a:cubicBezTo>
                  <a:cubicBezTo>
                    <a:pt x="232" y="86"/>
                    <a:pt x="230" y="88"/>
                    <a:pt x="234" y="88"/>
                  </a:cubicBezTo>
                  <a:close/>
                  <a:moveTo>
                    <a:pt x="245" y="114"/>
                  </a:moveTo>
                  <a:cubicBezTo>
                    <a:pt x="245" y="112"/>
                    <a:pt x="248" y="113"/>
                    <a:pt x="246" y="110"/>
                  </a:cubicBezTo>
                  <a:cubicBezTo>
                    <a:pt x="244" y="106"/>
                    <a:pt x="254" y="112"/>
                    <a:pt x="256" y="107"/>
                  </a:cubicBezTo>
                  <a:cubicBezTo>
                    <a:pt x="259" y="102"/>
                    <a:pt x="267" y="99"/>
                    <a:pt x="261" y="97"/>
                  </a:cubicBezTo>
                  <a:cubicBezTo>
                    <a:pt x="256" y="95"/>
                    <a:pt x="256" y="98"/>
                    <a:pt x="253" y="97"/>
                  </a:cubicBezTo>
                  <a:cubicBezTo>
                    <a:pt x="250" y="95"/>
                    <a:pt x="249" y="94"/>
                    <a:pt x="241" y="96"/>
                  </a:cubicBezTo>
                  <a:cubicBezTo>
                    <a:pt x="234" y="97"/>
                    <a:pt x="239" y="99"/>
                    <a:pt x="237" y="99"/>
                  </a:cubicBezTo>
                  <a:cubicBezTo>
                    <a:pt x="235" y="99"/>
                    <a:pt x="235" y="99"/>
                    <a:pt x="235" y="105"/>
                  </a:cubicBezTo>
                  <a:cubicBezTo>
                    <a:pt x="235" y="110"/>
                    <a:pt x="238" y="110"/>
                    <a:pt x="238" y="113"/>
                  </a:cubicBezTo>
                  <a:cubicBezTo>
                    <a:pt x="237" y="117"/>
                    <a:pt x="240" y="114"/>
                    <a:pt x="243" y="116"/>
                  </a:cubicBezTo>
                  <a:cubicBezTo>
                    <a:pt x="244" y="116"/>
                    <a:pt x="244" y="116"/>
                    <a:pt x="245" y="114"/>
                  </a:cubicBezTo>
                  <a:close/>
                  <a:moveTo>
                    <a:pt x="208" y="104"/>
                  </a:moveTo>
                  <a:cubicBezTo>
                    <a:pt x="212" y="105"/>
                    <a:pt x="212" y="108"/>
                    <a:pt x="209" y="109"/>
                  </a:cubicBezTo>
                  <a:cubicBezTo>
                    <a:pt x="205" y="111"/>
                    <a:pt x="202" y="103"/>
                    <a:pt x="199" y="107"/>
                  </a:cubicBezTo>
                  <a:cubicBezTo>
                    <a:pt x="197" y="109"/>
                    <a:pt x="202" y="113"/>
                    <a:pt x="208" y="115"/>
                  </a:cubicBezTo>
                  <a:cubicBezTo>
                    <a:pt x="215" y="117"/>
                    <a:pt x="216" y="123"/>
                    <a:pt x="220" y="123"/>
                  </a:cubicBezTo>
                  <a:cubicBezTo>
                    <a:pt x="224" y="124"/>
                    <a:pt x="221" y="119"/>
                    <a:pt x="224" y="120"/>
                  </a:cubicBezTo>
                  <a:cubicBezTo>
                    <a:pt x="226" y="121"/>
                    <a:pt x="231" y="119"/>
                    <a:pt x="231" y="115"/>
                  </a:cubicBezTo>
                  <a:cubicBezTo>
                    <a:pt x="231" y="112"/>
                    <a:pt x="233" y="114"/>
                    <a:pt x="232" y="110"/>
                  </a:cubicBezTo>
                  <a:cubicBezTo>
                    <a:pt x="231" y="107"/>
                    <a:pt x="230" y="112"/>
                    <a:pt x="228" y="108"/>
                  </a:cubicBezTo>
                  <a:cubicBezTo>
                    <a:pt x="225" y="105"/>
                    <a:pt x="220" y="105"/>
                    <a:pt x="226" y="104"/>
                  </a:cubicBezTo>
                  <a:cubicBezTo>
                    <a:pt x="231" y="103"/>
                    <a:pt x="224" y="102"/>
                    <a:pt x="228" y="101"/>
                  </a:cubicBezTo>
                  <a:cubicBezTo>
                    <a:pt x="231" y="99"/>
                    <a:pt x="227" y="97"/>
                    <a:pt x="222" y="99"/>
                  </a:cubicBezTo>
                  <a:cubicBezTo>
                    <a:pt x="217" y="101"/>
                    <a:pt x="214" y="96"/>
                    <a:pt x="210" y="98"/>
                  </a:cubicBezTo>
                  <a:cubicBezTo>
                    <a:pt x="206" y="100"/>
                    <a:pt x="202" y="101"/>
                    <a:pt x="207" y="103"/>
                  </a:cubicBezTo>
                  <a:lnTo>
                    <a:pt x="208" y="104"/>
                  </a:lnTo>
                  <a:close/>
                  <a:moveTo>
                    <a:pt x="224" y="148"/>
                  </a:moveTo>
                  <a:cubicBezTo>
                    <a:pt x="228" y="148"/>
                    <a:pt x="230" y="151"/>
                    <a:pt x="233" y="149"/>
                  </a:cubicBezTo>
                  <a:cubicBezTo>
                    <a:pt x="236" y="146"/>
                    <a:pt x="236" y="149"/>
                    <a:pt x="238" y="147"/>
                  </a:cubicBezTo>
                  <a:cubicBezTo>
                    <a:pt x="239" y="144"/>
                    <a:pt x="236" y="147"/>
                    <a:pt x="234" y="144"/>
                  </a:cubicBezTo>
                  <a:cubicBezTo>
                    <a:pt x="232" y="140"/>
                    <a:pt x="232" y="143"/>
                    <a:pt x="228" y="139"/>
                  </a:cubicBezTo>
                  <a:cubicBezTo>
                    <a:pt x="224" y="135"/>
                    <a:pt x="223" y="136"/>
                    <a:pt x="220" y="141"/>
                  </a:cubicBezTo>
                  <a:cubicBezTo>
                    <a:pt x="217" y="145"/>
                    <a:pt x="213" y="142"/>
                    <a:pt x="216" y="145"/>
                  </a:cubicBezTo>
                  <a:cubicBezTo>
                    <a:pt x="217" y="147"/>
                    <a:pt x="220" y="147"/>
                    <a:pt x="224" y="148"/>
                  </a:cubicBezTo>
                  <a:close/>
                  <a:moveTo>
                    <a:pt x="214" y="52"/>
                  </a:moveTo>
                  <a:cubicBezTo>
                    <a:pt x="217" y="51"/>
                    <a:pt x="217" y="48"/>
                    <a:pt x="211" y="48"/>
                  </a:cubicBezTo>
                  <a:cubicBezTo>
                    <a:pt x="205" y="47"/>
                    <a:pt x="210" y="47"/>
                    <a:pt x="205" y="45"/>
                  </a:cubicBezTo>
                  <a:cubicBezTo>
                    <a:pt x="200" y="43"/>
                    <a:pt x="201" y="48"/>
                    <a:pt x="199" y="45"/>
                  </a:cubicBezTo>
                  <a:cubicBezTo>
                    <a:pt x="198" y="42"/>
                    <a:pt x="185" y="39"/>
                    <a:pt x="184" y="44"/>
                  </a:cubicBezTo>
                  <a:cubicBezTo>
                    <a:pt x="183" y="48"/>
                    <a:pt x="188" y="43"/>
                    <a:pt x="188" y="47"/>
                  </a:cubicBezTo>
                  <a:cubicBezTo>
                    <a:pt x="187" y="50"/>
                    <a:pt x="190" y="45"/>
                    <a:pt x="192" y="48"/>
                  </a:cubicBezTo>
                  <a:cubicBezTo>
                    <a:pt x="195" y="52"/>
                    <a:pt x="190" y="50"/>
                    <a:pt x="187" y="51"/>
                  </a:cubicBezTo>
                  <a:cubicBezTo>
                    <a:pt x="186" y="51"/>
                    <a:pt x="187" y="55"/>
                    <a:pt x="194" y="53"/>
                  </a:cubicBezTo>
                  <a:cubicBezTo>
                    <a:pt x="202" y="51"/>
                    <a:pt x="195" y="54"/>
                    <a:pt x="203" y="53"/>
                  </a:cubicBezTo>
                  <a:cubicBezTo>
                    <a:pt x="210" y="52"/>
                    <a:pt x="205" y="60"/>
                    <a:pt x="215" y="58"/>
                  </a:cubicBezTo>
                  <a:cubicBezTo>
                    <a:pt x="223" y="57"/>
                    <a:pt x="212" y="52"/>
                    <a:pt x="214" y="52"/>
                  </a:cubicBezTo>
                  <a:close/>
                  <a:moveTo>
                    <a:pt x="274" y="73"/>
                  </a:moveTo>
                  <a:cubicBezTo>
                    <a:pt x="276" y="75"/>
                    <a:pt x="280" y="73"/>
                    <a:pt x="282" y="72"/>
                  </a:cubicBezTo>
                  <a:cubicBezTo>
                    <a:pt x="284" y="71"/>
                    <a:pt x="285" y="74"/>
                    <a:pt x="291" y="74"/>
                  </a:cubicBezTo>
                  <a:cubicBezTo>
                    <a:pt x="297" y="74"/>
                    <a:pt x="293" y="71"/>
                    <a:pt x="299" y="73"/>
                  </a:cubicBezTo>
                  <a:cubicBezTo>
                    <a:pt x="306" y="75"/>
                    <a:pt x="314" y="69"/>
                    <a:pt x="313" y="73"/>
                  </a:cubicBezTo>
                  <a:cubicBezTo>
                    <a:pt x="311" y="77"/>
                    <a:pt x="318" y="75"/>
                    <a:pt x="322" y="73"/>
                  </a:cubicBezTo>
                  <a:cubicBezTo>
                    <a:pt x="325" y="71"/>
                    <a:pt x="328" y="74"/>
                    <a:pt x="329" y="69"/>
                  </a:cubicBezTo>
                  <a:cubicBezTo>
                    <a:pt x="329" y="65"/>
                    <a:pt x="322" y="69"/>
                    <a:pt x="322" y="66"/>
                  </a:cubicBezTo>
                  <a:cubicBezTo>
                    <a:pt x="322" y="63"/>
                    <a:pt x="324" y="64"/>
                    <a:pt x="327" y="62"/>
                  </a:cubicBezTo>
                  <a:cubicBezTo>
                    <a:pt x="331" y="60"/>
                    <a:pt x="322" y="55"/>
                    <a:pt x="331" y="57"/>
                  </a:cubicBezTo>
                  <a:cubicBezTo>
                    <a:pt x="338" y="58"/>
                    <a:pt x="344" y="54"/>
                    <a:pt x="342" y="52"/>
                  </a:cubicBezTo>
                  <a:cubicBezTo>
                    <a:pt x="340" y="50"/>
                    <a:pt x="349" y="50"/>
                    <a:pt x="341" y="47"/>
                  </a:cubicBezTo>
                  <a:cubicBezTo>
                    <a:pt x="334" y="43"/>
                    <a:pt x="347" y="48"/>
                    <a:pt x="346" y="45"/>
                  </a:cubicBezTo>
                  <a:cubicBezTo>
                    <a:pt x="344" y="42"/>
                    <a:pt x="342" y="43"/>
                    <a:pt x="339" y="43"/>
                  </a:cubicBezTo>
                  <a:cubicBezTo>
                    <a:pt x="335" y="43"/>
                    <a:pt x="329" y="44"/>
                    <a:pt x="331" y="42"/>
                  </a:cubicBezTo>
                  <a:cubicBezTo>
                    <a:pt x="333" y="41"/>
                    <a:pt x="345" y="41"/>
                    <a:pt x="350" y="40"/>
                  </a:cubicBezTo>
                  <a:cubicBezTo>
                    <a:pt x="356" y="40"/>
                    <a:pt x="351" y="36"/>
                    <a:pt x="354" y="38"/>
                  </a:cubicBezTo>
                  <a:cubicBezTo>
                    <a:pt x="357" y="39"/>
                    <a:pt x="362" y="39"/>
                    <a:pt x="365" y="36"/>
                  </a:cubicBezTo>
                  <a:cubicBezTo>
                    <a:pt x="368" y="32"/>
                    <a:pt x="375" y="29"/>
                    <a:pt x="388" y="24"/>
                  </a:cubicBezTo>
                  <a:cubicBezTo>
                    <a:pt x="401" y="19"/>
                    <a:pt x="401" y="18"/>
                    <a:pt x="390" y="19"/>
                  </a:cubicBezTo>
                  <a:cubicBezTo>
                    <a:pt x="380" y="20"/>
                    <a:pt x="388" y="18"/>
                    <a:pt x="394" y="16"/>
                  </a:cubicBezTo>
                  <a:cubicBezTo>
                    <a:pt x="401" y="15"/>
                    <a:pt x="416" y="12"/>
                    <a:pt x="416" y="10"/>
                  </a:cubicBezTo>
                  <a:cubicBezTo>
                    <a:pt x="416" y="7"/>
                    <a:pt x="405" y="9"/>
                    <a:pt x="405" y="6"/>
                  </a:cubicBezTo>
                  <a:cubicBezTo>
                    <a:pt x="406" y="4"/>
                    <a:pt x="397" y="3"/>
                    <a:pt x="395" y="3"/>
                  </a:cubicBezTo>
                  <a:cubicBezTo>
                    <a:pt x="392" y="4"/>
                    <a:pt x="392" y="3"/>
                    <a:pt x="388" y="5"/>
                  </a:cubicBezTo>
                  <a:cubicBezTo>
                    <a:pt x="383" y="7"/>
                    <a:pt x="375" y="6"/>
                    <a:pt x="380" y="5"/>
                  </a:cubicBezTo>
                  <a:cubicBezTo>
                    <a:pt x="384" y="5"/>
                    <a:pt x="390" y="3"/>
                    <a:pt x="383" y="3"/>
                  </a:cubicBezTo>
                  <a:cubicBezTo>
                    <a:pt x="375" y="3"/>
                    <a:pt x="373" y="0"/>
                    <a:pt x="367" y="1"/>
                  </a:cubicBezTo>
                  <a:cubicBezTo>
                    <a:pt x="361" y="2"/>
                    <a:pt x="360" y="0"/>
                    <a:pt x="354" y="2"/>
                  </a:cubicBezTo>
                  <a:cubicBezTo>
                    <a:pt x="349" y="4"/>
                    <a:pt x="343" y="0"/>
                    <a:pt x="330" y="3"/>
                  </a:cubicBezTo>
                  <a:cubicBezTo>
                    <a:pt x="324" y="5"/>
                    <a:pt x="320" y="1"/>
                    <a:pt x="316" y="3"/>
                  </a:cubicBezTo>
                  <a:cubicBezTo>
                    <a:pt x="312" y="5"/>
                    <a:pt x="307" y="2"/>
                    <a:pt x="311" y="5"/>
                  </a:cubicBezTo>
                  <a:cubicBezTo>
                    <a:pt x="315" y="9"/>
                    <a:pt x="306" y="4"/>
                    <a:pt x="305" y="7"/>
                  </a:cubicBezTo>
                  <a:cubicBezTo>
                    <a:pt x="304" y="10"/>
                    <a:pt x="302" y="10"/>
                    <a:pt x="296" y="9"/>
                  </a:cubicBezTo>
                  <a:cubicBezTo>
                    <a:pt x="290" y="9"/>
                    <a:pt x="297" y="8"/>
                    <a:pt x="290" y="7"/>
                  </a:cubicBezTo>
                  <a:cubicBezTo>
                    <a:pt x="283" y="7"/>
                    <a:pt x="293" y="10"/>
                    <a:pt x="285" y="10"/>
                  </a:cubicBezTo>
                  <a:cubicBezTo>
                    <a:pt x="277" y="11"/>
                    <a:pt x="292" y="12"/>
                    <a:pt x="288" y="13"/>
                  </a:cubicBezTo>
                  <a:cubicBezTo>
                    <a:pt x="284" y="14"/>
                    <a:pt x="282" y="11"/>
                    <a:pt x="275" y="12"/>
                  </a:cubicBezTo>
                  <a:cubicBezTo>
                    <a:pt x="268" y="13"/>
                    <a:pt x="271" y="15"/>
                    <a:pt x="266" y="14"/>
                  </a:cubicBezTo>
                  <a:cubicBezTo>
                    <a:pt x="261" y="13"/>
                    <a:pt x="255" y="16"/>
                    <a:pt x="256" y="18"/>
                  </a:cubicBezTo>
                  <a:cubicBezTo>
                    <a:pt x="258" y="21"/>
                    <a:pt x="259" y="18"/>
                    <a:pt x="262" y="20"/>
                  </a:cubicBezTo>
                  <a:cubicBezTo>
                    <a:pt x="264" y="21"/>
                    <a:pt x="268" y="19"/>
                    <a:pt x="266" y="21"/>
                  </a:cubicBezTo>
                  <a:cubicBezTo>
                    <a:pt x="263" y="23"/>
                    <a:pt x="263" y="25"/>
                    <a:pt x="268" y="26"/>
                  </a:cubicBezTo>
                  <a:cubicBezTo>
                    <a:pt x="273" y="27"/>
                    <a:pt x="276" y="30"/>
                    <a:pt x="281" y="27"/>
                  </a:cubicBezTo>
                  <a:cubicBezTo>
                    <a:pt x="286" y="24"/>
                    <a:pt x="292" y="24"/>
                    <a:pt x="288" y="25"/>
                  </a:cubicBezTo>
                  <a:cubicBezTo>
                    <a:pt x="284" y="26"/>
                    <a:pt x="276" y="29"/>
                    <a:pt x="289" y="30"/>
                  </a:cubicBezTo>
                  <a:cubicBezTo>
                    <a:pt x="301" y="31"/>
                    <a:pt x="297" y="26"/>
                    <a:pt x="301" y="28"/>
                  </a:cubicBezTo>
                  <a:cubicBezTo>
                    <a:pt x="304" y="30"/>
                    <a:pt x="315" y="28"/>
                    <a:pt x="323" y="23"/>
                  </a:cubicBezTo>
                  <a:cubicBezTo>
                    <a:pt x="332" y="19"/>
                    <a:pt x="320" y="25"/>
                    <a:pt x="328" y="26"/>
                  </a:cubicBezTo>
                  <a:cubicBezTo>
                    <a:pt x="336" y="26"/>
                    <a:pt x="329" y="27"/>
                    <a:pt x="314" y="30"/>
                  </a:cubicBezTo>
                  <a:cubicBezTo>
                    <a:pt x="300" y="33"/>
                    <a:pt x="300" y="31"/>
                    <a:pt x="306" y="35"/>
                  </a:cubicBezTo>
                  <a:cubicBezTo>
                    <a:pt x="311" y="39"/>
                    <a:pt x="318" y="39"/>
                    <a:pt x="312" y="40"/>
                  </a:cubicBezTo>
                  <a:cubicBezTo>
                    <a:pt x="307" y="41"/>
                    <a:pt x="307" y="37"/>
                    <a:pt x="302" y="34"/>
                  </a:cubicBezTo>
                  <a:cubicBezTo>
                    <a:pt x="297" y="32"/>
                    <a:pt x="283" y="30"/>
                    <a:pt x="283" y="34"/>
                  </a:cubicBezTo>
                  <a:cubicBezTo>
                    <a:pt x="283" y="37"/>
                    <a:pt x="283" y="37"/>
                    <a:pt x="288" y="38"/>
                  </a:cubicBezTo>
                  <a:cubicBezTo>
                    <a:pt x="293" y="40"/>
                    <a:pt x="297" y="44"/>
                    <a:pt x="294" y="44"/>
                  </a:cubicBezTo>
                  <a:cubicBezTo>
                    <a:pt x="292" y="45"/>
                    <a:pt x="292" y="46"/>
                    <a:pt x="297" y="47"/>
                  </a:cubicBezTo>
                  <a:cubicBezTo>
                    <a:pt x="303" y="47"/>
                    <a:pt x="305" y="49"/>
                    <a:pt x="300" y="48"/>
                  </a:cubicBezTo>
                  <a:cubicBezTo>
                    <a:pt x="294" y="47"/>
                    <a:pt x="282" y="48"/>
                    <a:pt x="280" y="50"/>
                  </a:cubicBezTo>
                  <a:cubicBezTo>
                    <a:pt x="277" y="52"/>
                    <a:pt x="276" y="56"/>
                    <a:pt x="281" y="55"/>
                  </a:cubicBezTo>
                  <a:cubicBezTo>
                    <a:pt x="286" y="54"/>
                    <a:pt x="283" y="56"/>
                    <a:pt x="288" y="55"/>
                  </a:cubicBezTo>
                  <a:cubicBezTo>
                    <a:pt x="292" y="54"/>
                    <a:pt x="287" y="56"/>
                    <a:pt x="290" y="60"/>
                  </a:cubicBezTo>
                  <a:cubicBezTo>
                    <a:pt x="293" y="64"/>
                    <a:pt x="300" y="60"/>
                    <a:pt x="303" y="56"/>
                  </a:cubicBezTo>
                  <a:cubicBezTo>
                    <a:pt x="306" y="53"/>
                    <a:pt x="300" y="64"/>
                    <a:pt x="293" y="64"/>
                  </a:cubicBezTo>
                  <a:cubicBezTo>
                    <a:pt x="287" y="63"/>
                    <a:pt x="287" y="57"/>
                    <a:pt x="280" y="57"/>
                  </a:cubicBezTo>
                  <a:cubicBezTo>
                    <a:pt x="274" y="57"/>
                    <a:pt x="273" y="58"/>
                    <a:pt x="275" y="61"/>
                  </a:cubicBezTo>
                  <a:cubicBezTo>
                    <a:pt x="278" y="63"/>
                    <a:pt x="283" y="66"/>
                    <a:pt x="277" y="66"/>
                  </a:cubicBezTo>
                  <a:cubicBezTo>
                    <a:pt x="270" y="66"/>
                    <a:pt x="265" y="69"/>
                    <a:pt x="268" y="72"/>
                  </a:cubicBezTo>
                  <a:cubicBezTo>
                    <a:pt x="270" y="73"/>
                    <a:pt x="271" y="71"/>
                    <a:pt x="274" y="73"/>
                  </a:cubicBezTo>
                  <a:close/>
                  <a:moveTo>
                    <a:pt x="242" y="24"/>
                  </a:moveTo>
                  <a:cubicBezTo>
                    <a:pt x="239" y="24"/>
                    <a:pt x="238" y="24"/>
                    <a:pt x="237" y="27"/>
                  </a:cubicBezTo>
                  <a:cubicBezTo>
                    <a:pt x="236" y="29"/>
                    <a:pt x="234" y="28"/>
                    <a:pt x="232" y="31"/>
                  </a:cubicBezTo>
                  <a:cubicBezTo>
                    <a:pt x="230" y="34"/>
                    <a:pt x="242" y="33"/>
                    <a:pt x="241" y="34"/>
                  </a:cubicBezTo>
                  <a:cubicBezTo>
                    <a:pt x="240" y="37"/>
                    <a:pt x="230" y="32"/>
                    <a:pt x="230" y="35"/>
                  </a:cubicBezTo>
                  <a:cubicBezTo>
                    <a:pt x="229" y="37"/>
                    <a:pt x="232" y="38"/>
                    <a:pt x="237" y="42"/>
                  </a:cubicBezTo>
                  <a:cubicBezTo>
                    <a:pt x="241" y="45"/>
                    <a:pt x="245" y="40"/>
                    <a:pt x="244" y="42"/>
                  </a:cubicBezTo>
                  <a:cubicBezTo>
                    <a:pt x="242" y="45"/>
                    <a:pt x="254" y="40"/>
                    <a:pt x="252" y="42"/>
                  </a:cubicBezTo>
                  <a:cubicBezTo>
                    <a:pt x="251" y="45"/>
                    <a:pt x="241" y="45"/>
                    <a:pt x="244" y="47"/>
                  </a:cubicBezTo>
                  <a:cubicBezTo>
                    <a:pt x="246" y="48"/>
                    <a:pt x="248" y="51"/>
                    <a:pt x="251" y="53"/>
                  </a:cubicBezTo>
                  <a:cubicBezTo>
                    <a:pt x="255" y="54"/>
                    <a:pt x="263" y="57"/>
                    <a:pt x="263" y="54"/>
                  </a:cubicBezTo>
                  <a:cubicBezTo>
                    <a:pt x="263" y="51"/>
                    <a:pt x="268" y="56"/>
                    <a:pt x="267" y="53"/>
                  </a:cubicBezTo>
                  <a:cubicBezTo>
                    <a:pt x="265" y="49"/>
                    <a:pt x="267" y="51"/>
                    <a:pt x="270" y="54"/>
                  </a:cubicBezTo>
                  <a:cubicBezTo>
                    <a:pt x="273" y="57"/>
                    <a:pt x="271" y="50"/>
                    <a:pt x="273" y="51"/>
                  </a:cubicBezTo>
                  <a:cubicBezTo>
                    <a:pt x="276" y="51"/>
                    <a:pt x="279" y="48"/>
                    <a:pt x="283" y="46"/>
                  </a:cubicBezTo>
                  <a:cubicBezTo>
                    <a:pt x="287" y="44"/>
                    <a:pt x="294" y="43"/>
                    <a:pt x="291" y="42"/>
                  </a:cubicBezTo>
                  <a:cubicBezTo>
                    <a:pt x="287" y="40"/>
                    <a:pt x="288" y="38"/>
                    <a:pt x="281" y="39"/>
                  </a:cubicBezTo>
                  <a:cubicBezTo>
                    <a:pt x="275" y="41"/>
                    <a:pt x="285" y="38"/>
                    <a:pt x="280" y="35"/>
                  </a:cubicBezTo>
                  <a:cubicBezTo>
                    <a:pt x="276" y="33"/>
                    <a:pt x="281" y="31"/>
                    <a:pt x="275" y="30"/>
                  </a:cubicBezTo>
                  <a:cubicBezTo>
                    <a:pt x="269" y="30"/>
                    <a:pt x="274" y="35"/>
                    <a:pt x="271" y="33"/>
                  </a:cubicBezTo>
                  <a:cubicBezTo>
                    <a:pt x="267" y="32"/>
                    <a:pt x="272" y="30"/>
                    <a:pt x="266" y="29"/>
                  </a:cubicBezTo>
                  <a:cubicBezTo>
                    <a:pt x="260" y="29"/>
                    <a:pt x="255" y="20"/>
                    <a:pt x="245" y="20"/>
                  </a:cubicBezTo>
                  <a:cubicBezTo>
                    <a:pt x="238" y="21"/>
                    <a:pt x="249" y="24"/>
                    <a:pt x="242" y="24"/>
                  </a:cubicBezTo>
                  <a:close/>
                  <a:moveTo>
                    <a:pt x="226" y="54"/>
                  </a:moveTo>
                  <a:cubicBezTo>
                    <a:pt x="230" y="55"/>
                    <a:pt x="222" y="56"/>
                    <a:pt x="226" y="56"/>
                  </a:cubicBezTo>
                  <a:cubicBezTo>
                    <a:pt x="230" y="57"/>
                    <a:pt x="226" y="60"/>
                    <a:pt x="230" y="58"/>
                  </a:cubicBezTo>
                  <a:cubicBezTo>
                    <a:pt x="234" y="57"/>
                    <a:pt x="240" y="57"/>
                    <a:pt x="239" y="55"/>
                  </a:cubicBezTo>
                  <a:cubicBezTo>
                    <a:pt x="237" y="53"/>
                    <a:pt x="243" y="53"/>
                    <a:pt x="239" y="52"/>
                  </a:cubicBezTo>
                  <a:cubicBezTo>
                    <a:pt x="234" y="50"/>
                    <a:pt x="235" y="52"/>
                    <a:pt x="231" y="49"/>
                  </a:cubicBezTo>
                  <a:cubicBezTo>
                    <a:pt x="227" y="47"/>
                    <a:pt x="220" y="47"/>
                    <a:pt x="222" y="49"/>
                  </a:cubicBezTo>
                  <a:cubicBezTo>
                    <a:pt x="223" y="52"/>
                    <a:pt x="218" y="51"/>
                    <a:pt x="222" y="53"/>
                  </a:cubicBezTo>
                  <a:cubicBezTo>
                    <a:pt x="224" y="53"/>
                    <a:pt x="222" y="53"/>
                    <a:pt x="226" y="54"/>
                  </a:cubicBezTo>
                  <a:close/>
                  <a:moveTo>
                    <a:pt x="216" y="37"/>
                  </a:moveTo>
                  <a:cubicBezTo>
                    <a:pt x="218" y="39"/>
                    <a:pt x="220" y="39"/>
                    <a:pt x="220" y="36"/>
                  </a:cubicBezTo>
                  <a:cubicBezTo>
                    <a:pt x="219" y="33"/>
                    <a:pt x="212" y="32"/>
                    <a:pt x="212" y="35"/>
                  </a:cubicBezTo>
                  <a:cubicBezTo>
                    <a:pt x="213" y="37"/>
                    <a:pt x="214" y="36"/>
                    <a:pt x="216" y="37"/>
                  </a:cubicBezTo>
                  <a:close/>
                  <a:moveTo>
                    <a:pt x="156" y="91"/>
                  </a:moveTo>
                  <a:cubicBezTo>
                    <a:pt x="161" y="89"/>
                    <a:pt x="164" y="86"/>
                    <a:pt x="168" y="87"/>
                  </a:cubicBezTo>
                  <a:cubicBezTo>
                    <a:pt x="172" y="89"/>
                    <a:pt x="170" y="86"/>
                    <a:pt x="174" y="87"/>
                  </a:cubicBezTo>
                  <a:cubicBezTo>
                    <a:pt x="178" y="88"/>
                    <a:pt x="181" y="87"/>
                    <a:pt x="185" y="82"/>
                  </a:cubicBezTo>
                  <a:cubicBezTo>
                    <a:pt x="189" y="77"/>
                    <a:pt x="180" y="76"/>
                    <a:pt x="177" y="77"/>
                  </a:cubicBezTo>
                  <a:cubicBezTo>
                    <a:pt x="175" y="78"/>
                    <a:pt x="172" y="80"/>
                    <a:pt x="173" y="78"/>
                  </a:cubicBezTo>
                  <a:cubicBezTo>
                    <a:pt x="174" y="75"/>
                    <a:pt x="169" y="77"/>
                    <a:pt x="171" y="75"/>
                  </a:cubicBezTo>
                  <a:cubicBezTo>
                    <a:pt x="173" y="73"/>
                    <a:pt x="169" y="75"/>
                    <a:pt x="169" y="70"/>
                  </a:cubicBezTo>
                  <a:cubicBezTo>
                    <a:pt x="169" y="66"/>
                    <a:pt x="165" y="69"/>
                    <a:pt x="160" y="72"/>
                  </a:cubicBezTo>
                  <a:cubicBezTo>
                    <a:pt x="155" y="75"/>
                    <a:pt x="167" y="75"/>
                    <a:pt x="163" y="77"/>
                  </a:cubicBezTo>
                  <a:cubicBezTo>
                    <a:pt x="159" y="80"/>
                    <a:pt x="168" y="79"/>
                    <a:pt x="167" y="81"/>
                  </a:cubicBezTo>
                  <a:cubicBezTo>
                    <a:pt x="166" y="84"/>
                    <a:pt x="163" y="80"/>
                    <a:pt x="158" y="81"/>
                  </a:cubicBezTo>
                  <a:cubicBezTo>
                    <a:pt x="152" y="82"/>
                    <a:pt x="157" y="81"/>
                    <a:pt x="150" y="76"/>
                  </a:cubicBezTo>
                  <a:cubicBezTo>
                    <a:pt x="142" y="71"/>
                    <a:pt x="142" y="78"/>
                    <a:pt x="140" y="74"/>
                  </a:cubicBezTo>
                  <a:cubicBezTo>
                    <a:pt x="138" y="70"/>
                    <a:pt x="135" y="72"/>
                    <a:pt x="129" y="75"/>
                  </a:cubicBezTo>
                  <a:cubicBezTo>
                    <a:pt x="123" y="77"/>
                    <a:pt x="130" y="75"/>
                    <a:pt x="125" y="79"/>
                  </a:cubicBezTo>
                  <a:cubicBezTo>
                    <a:pt x="121" y="82"/>
                    <a:pt x="127" y="80"/>
                    <a:pt x="123" y="82"/>
                  </a:cubicBezTo>
                  <a:cubicBezTo>
                    <a:pt x="119" y="85"/>
                    <a:pt x="123" y="85"/>
                    <a:pt x="128" y="87"/>
                  </a:cubicBezTo>
                  <a:cubicBezTo>
                    <a:pt x="133" y="88"/>
                    <a:pt x="133" y="85"/>
                    <a:pt x="134" y="86"/>
                  </a:cubicBezTo>
                  <a:cubicBezTo>
                    <a:pt x="135" y="88"/>
                    <a:pt x="137" y="89"/>
                    <a:pt x="139" y="86"/>
                  </a:cubicBezTo>
                  <a:cubicBezTo>
                    <a:pt x="141" y="83"/>
                    <a:pt x="142" y="83"/>
                    <a:pt x="141" y="85"/>
                  </a:cubicBezTo>
                  <a:cubicBezTo>
                    <a:pt x="140" y="87"/>
                    <a:pt x="143" y="87"/>
                    <a:pt x="151" y="85"/>
                  </a:cubicBezTo>
                  <a:cubicBezTo>
                    <a:pt x="159" y="84"/>
                    <a:pt x="155" y="87"/>
                    <a:pt x="149" y="87"/>
                  </a:cubicBezTo>
                  <a:cubicBezTo>
                    <a:pt x="143" y="88"/>
                    <a:pt x="134" y="90"/>
                    <a:pt x="141" y="92"/>
                  </a:cubicBezTo>
                  <a:cubicBezTo>
                    <a:pt x="145" y="94"/>
                    <a:pt x="150" y="92"/>
                    <a:pt x="156" y="91"/>
                  </a:cubicBezTo>
                  <a:close/>
                  <a:moveTo>
                    <a:pt x="189" y="62"/>
                  </a:moveTo>
                  <a:cubicBezTo>
                    <a:pt x="186" y="59"/>
                    <a:pt x="181" y="58"/>
                    <a:pt x="182" y="60"/>
                  </a:cubicBezTo>
                  <a:cubicBezTo>
                    <a:pt x="183" y="62"/>
                    <a:pt x="184" y="66"/>
                    <a:pt x="189" y="66"/>
                  </a:cubicBezTo>
                  <a:cubicBezTo>
                    <a:pt x="191" y="65"/>
                    <a:pt x="192" y="65"/>
                    <a:pt x="189" y="62"/>
                  </a:cubicBezTo>
                  <a:close/>
                  <a:moveTo>
                    <a:pt x="126" y="71"/>
                  </a:moveTo>
                  <a:cubicBezTo>
                    <a:pt x="130" y="71"/>
                    <a:pt x="134" y="69"/>
                    <a:pt x="129" y="67"/>
                  </a:cubicBezTo>
                  <a:cubicBezTo>
                    <a:pt x="125" y="64"/>
                    <a:pt x="136" y="64"/>
                    <a:pt x="130" y="62"/>
                  </a:cubicBezTo>
                  <a:cubicBezTo>
                    <a:pt x="126" y="60"/>
                    <a:pt x="125" y="61"/>
                    <a:pt x="124" y="63"/>
                  </a:cubicBezTo>
                  <a:cubicBezTo>
                    <a:pt x="123" y="65"/>
                    <a:pt x="118" y="59"/>
                    <a:pt x="110" y="66"/>
                  </a:cubicBezTo>
                  <a:cubicBezTo>
                    <a:pt x="103" y="71"/>
                    <a:pt x="106" y="68"/>
                    <a:pt x="102" y="71"/>
                  </a:cubicBezTo>
                  <a:cubicBezTo>
                    <a:pt x="98" y="75"/>
                    <a:pt x="98" y="70"/>
                    <a:pt x="95" y="74"/>
                  </a:cubicBezTo>
                  <a:cubicBezTo>
                    <a:pt x="91" y="77"/>
                    <a:pt x="96" y="75"/>
                    <a:pt x="95" y="77"/>
                  </a:cubicBezTo>
                  <a:cubicBezTo>
                    <a:pt x="94" y="78"/>
                    <a:pt x="96" y="78"/>
                    <a:pt x="98" y="77"/>
                  </a:cubicBezTo>
                  <a:cubicBezTo>
                    <a:pt x="100" y="75"/>
                    <a:pt x="100" y="78"/>
                    <a:pt x="103" y="77"/>
                  </a:cubicBezTo>
                  <a:cubicBezTo>
                    <a:pt x="105" y="77"/>
                    <a:pt x="104" y="74"/>
                    <a:pt x="106" y="77"/>
                  </a:cubicBezTo>
                  <a:cubicBezTo>
                    <a:pt x="107" y="80"/>
                    <a:pt x="111" y="80"/>
                    <a:pt x="111" y="76"/>
                  </a:cubicBezTo>
                  <a:cubicBezTo>
                    <a:pt x="111" y="72"/>
                    <a:pt x="112" y="80"/>
                    <a:pt x="116" y="73"/>
                  </a:cubicBezTo>
                  <a:cubicBezTo>
                    <a:pt x="118" y="69"/>
                    <a:pt x="115" y="71"/>
                    <a:pt x="119" y="69"/>
                  </a:cubicBezTo>
                  <a:cubicBezTo>
                    <a:pt x="123" y="67"/>
                    <a:pt x="117" y="73"/>
                    <a:pt x="122" y="74"/>
                  </a:cubicBezTo>
                  <a:cubicBezTo>
                    <a:pt x="128" y="75"/>
                    <a:pt x="123" y="71"/>
                    <a:pt x="126" y="71"/>
                  </a:cubicBezTo>
                  <a:close/>
                  <a:moveTo>
                    <a:pt x="152" y="53"/>
                  </a:moveTo>
                  <a:cubicBezTo>
                    <a:pt x="155" y="54"/>
                    <a:pt x="152" y="53"/>
                    <a:pt x="158" y="53"/>
                  </a:cubicBezTo>
                  <a:cubicBezTo>
                    <a:pt x="164" y="54"/>
                    <a:pt x="168" y="52"/>
                    <a:pt x="162" y="50"/>
                  </a:cubicBezTo>
                  <a:cubicBezTo>
                    <a:pt x="155" y="47"/>
                    <a:pt x="155" y="50"/>
                    <a:pt x="149" y="51"/>
                  </a:cubicBezTo>
                  <a:cubicBezTo>
                    <a:pt x="143" y="52"/>
                    <a:pt x="143" y="54"/>
                    <a:pt x="147" y="53"/>
                  </a:cubicBezTo>
                  <a:cubicBezTo>
                    <a:pt x="148" y="53"/>
                    <a:pt x="148" y="53"/>
                    <a:pt x="152" y="53"/>
                  </a:cubicBezTo>
                  <a:close/>
                  <a:moveTo>
                    <a:pt x="157" y="62"/>
                  </a:moveTo>
                  <a:cubicBezTo>
                    <a:pt x="162" y="61"/>
                    <a:pt x="163" y="59"/>
                    <a:pt x="158" y="58"/>
                  </a:cubicBezTo>
                  <a:cubicBezTo>
                    <a:pt x="154" y="58"/>
                    <a:pt x="162" y="58"/>
                    <a:pt x="163" y="56"/>
                  </a:cubicBezTo>
                  <a:cubicBezTo>
                    <a:pt x="164" y="54"/>
                    <a:pt x="157" y="55"/>
                    <a:pt x="150" y="56"/>
                  </a:cubicBezTo>
                  <a:cubicBezTo>
                    <a:pt x="143" y="57"/>
                    <a:pt x="143" y="58"/>
                    <a:pt x="144" y="61"/>
                  </a:cubicBezTo>
                  <a:cubicBezTo>
                    <a:pt x="146" y="64"/>
                    <a:pt x="152" y="63"/>
                    <a:pt x="157" y="62"/>
                  </a:cubicBezTo>
                  <a:close/>
                  <a:moveTo>
                    <a:pt x="220" y="87"/>
                  </a:moveTo>
                  <a:cubicBezTo>
                    <a:pt x="223" y="87"/>
                    <a:pt x="226" y="87"/>
                    <a:pt x="225" y="84"/>
                  </a:cubicBezTo>
                  <a:cubicBezTo>
                    <a:pt x="224" y="82"/>
                    <a:pt x="224" y="80"/>
                    <a:pt x="226" y="82"/>
                  </a:cubicBezTo>
                  <a:cubicBezTo>
                    <a:pt x="228" y="84"/>
                    <a:pt x="228" y="82"/>
                    <a:pt x="226" y="80"/>
                  </a:cubicBezTo>
                  <a:cubicBezTo>
                    <a:pt x="224" y="77"/>
                    <a:pt x="227" y="73"/>
                    <a:pt x="222" y="70"/>
                  </a:cubicBezTo>
                  <a:cubicBezTo>
                    <a:pt x="217" y="68"/>
                    <a:pt x="219" y="73"/>
                    <a:pt x="217" y="71"/>
                  </a:cubicBezTo>
                  <a:cubicBezTo>
                    <a:pt x="214" y="70"/>
                    <a:pt x="212" y="70"/>
                    <a:pt x="209" y="71"/>
                  </a:cubicBezTo>
                  <a:cubicBezTo>
                    <a:pt x="206" y="72"/>
                    <a:pt x="210" y="73"/>
                    <a:pt x="214" y="78"/>
                  </a:cubicBezTo>
                  <a:cubicBezTo>
                    <a:pt x="205" y="74"/>
                    <a:pt x="210" y="73"/>
                    <a:pt x="205" y="72"/>
                  </a:cubicBezTo>
                  <a:cubicBezTo>
                    <a:pt x="200" y="72"/>
                    <a:pt x="201" y="73"/>
                    <a:pt x="204" y="77"/>
                  </a:cubicBezTo>
                  <a:cubicBezTo>
                    <a:pt x="207" y="80"/>
                    <a:pt x="204" y="77"/>
                    <a:pt x="202" y="78"/>
                  </a:cubicBezTo>
                  <a:cubicBezTo>
                    <a:pt x="201" y="80"/>
                    <a:pt x="197" y="79"/>
                    <a:pt x="199" y="81"/>
                  </a:cubicBezTo>
                  <a:cubicBezTo>
                    <a:pt x="200" y="83"/>
                    <a:pt x="212" y="80"/>
                    <a:pt x="216" y="80"/>
                  </a:cubicBezTo>
                  <a:cubicBezTo>
                    <a:pt x="219" y="80"/>
                    <a:pt x="208" y="81"/>
                    <a:pt x="210" y="84"/>
                  </a:cubicBezTo>
                  <a:cubicBezTo>
                    <a:pt x="212" y="86"/>
                    <a:pt x="210" y="89"/>
                    <a:pt x="214" y="87"/>
                  </a:cubicBezTo>
                  <a:cubicBezTo>
                    <a:pt x="216" y="86"/>
                    <a:pt x="216" y="87"/>
                    <a:pt x="220" y="87"/>
                  </a:cubicBezTo>
                  <a:close/>
                  <a:moveTo>
                    <a:pt x="409" y="333"/>
                  </a:moveTo>
                  <a:cubicBezTo>
                    <a:pt x="409" y="331"/>
                    <a:pt x="411" y="331"/>
                    <a:pt x="410" y="331"/>
                  </a:cubicBezTo>
                  <a:cubicBezTo>
                    <a:pt x="410" y="330"/>
                    <a:pt x="406" y="331"/>
                    <a:pt x="402" y="330"/>
                  </a:cubicBezTo>
                  <a:cubicBezTo>
                    <a:pt x="399" y="329"/>
                    <a:pt x="401" y="325"/>
                    <a:pt x="399" y="328"/>
                  </a:cubicBezTo>
                  <a:cubicBezTo>
                    <a:pt x="397" y="331"/>
                    <a:pt x="400" y="329"/>
                    <a:pt x="399" y="331"/>
                  </a:cubicBezTo>
                  <a:cubicBezTo>
                    <a:pt x="399" y="332"/>
                    <a:pt x="401" y="331"/>
                    <a:pt x="402" y="332"/>
                  </a:cubicBezTo>
                  <a:cubicBezTo>
                    <a:pt x="403" y="333"/>
                    <a:pt x="403" y="332"/>
                    <a:pt x="408" y="334"/>
                  </a:cubicBezTo>
                  <a:cubicBezTo>
                    <a:pt x="409" y="335"/>
                    <a:pt x="409" y="335"/>
                    <a:pt x="409" y="333"/>
                  </a:cubicBezTo>
                  <a:close/>
                  <a:moveTo>
                    <a:pt x="417" y="335"/>
                  </a:moveTo>
                  <a:cubicBezTo>
                    <a:pt x="417" y="333"/>
                    <a:pt x="418" y="333"/>
                    <a:pt x="418" y="336"/>
                  </a:cubicBezTo>
                  <a:cubicBezTo>
                    <a:pt x="417" y="339"/>
                    <a:pt x="418" y="338"/>
                    <a:pt x="420" y="336"/>
                  </a:cubicBezTo>
                  <a:cubicBezTo>
                    <a:pt x="422" y="335"/>
                    <a:pt x="424" y="333"/>
                    <a:pt x="422" y="333"/>
                  </a:cubicBezTo>
                  <a:cubicBezTo>
                    <a:pt x="420" y="332"/>
                    <a:pt x="419" y="332"/>
                    <a:pt x="420" y="329"/>
                  </a:cubicBezTo>
                  <a:cubicBezTo>
                    <a:pt x="420" y="326"/>
                    <a:pt x="419" y="326"/>
                    <a:pt x="417" y="329"/>
                  </a:cubicBezTo>
                  <a:cubicBezTo>
                    <a:pt x="415" y="332"/>
                    <a:pt x="413" y="334"/>
                    <a:pt x="414" y="337"/>
                  </a:cubicBezTo>
                  <a:cubicBezTo>
                    <a:pt x="415" y="339"/>
                    <a:pt x="416" y="338"/>
                    <a:pt x="417" y="335"/>
                  </a:cubicBezTo>
                  <a:close/>
                  <a:moveTo>
                    <a:pt x="401" y="305"/>
                  </a:moveTo>
                  <a:cubicBezTo>
                    <a:pt x="394" y="304"/>
                    <a:pt x="400" y="306"/>
                    <a:pt x="402" y="308"/>
                  </a:cubicBezTo>
                  <a:cubicBezTo>
                    <a:pt x="404" y="310"/>
                    <a:pt x="411" y="313"/>
                    <a:pt x="413" y="311"/>
                  </a:cubicBezTo>
                  <a:cubicBezTo>
                    <a:pt x="413" y="309"/>
                    <a:pt x="407" y="306"/>
                    <a:pt x="401" y="305"/>
                  </a:cubicBezTo>
                  <a:close/>
                  <a:moveTo>
                    <a:pt x="430" y="322"/>
                  </a:moveTo>
                  <a:cubicBezTo>
                    <a:pt x="433" y="320"/>
                    <a:pt x="433" y="323"/>
                    <a:pt x="439" y="322"/>
                  </a:cubicBezTo>
                  <a:cubicBezTo>
                    <a:pt x="446" y="321"/>
                    <a:pt x="439" y="324"/>
                    <a:pt x="445" y="323"/>
                  </a:cubicBezTo>
                  <a:cubicBezTo>
                    <a:pt x="451" y="322"/>
                    <a:pt x="442" y="326"/>
                    <a:pt x="442" y="327"/>
                  </a:cubicBezTo>
                  <a:cubicBezTo>
                    <a:pt x="442" y="329"/>
                    <a:pt x="445" y="329"/>
                    <a:pt x="447" y="326"/>
                  </a:cubicBezTo>
                  <a:cubicBezTo>
                    <a:pt x="449" y="322"/>
                    <a:pt x="450" y="325"/>
                    <a:pt x="451" y="322"/>
                  </a:cubicBezTo>
                  <a:cubicBezTo>
                    <a:pt x="453" y="319"/>
                    <a:pt x="454" y="321"/>
                    <a:pt x="453" y="324"/>
                  </a:cubicBezTo>
                  <a:cubicBezTo>
                    <a:pt x="452" y="327"/>
                    <a:pt x="451" y="329"/>
                    <a:pt x="453" y="327"/>
                  </a:cubicBezTo>
                  <a:cubicBezTo>
                    <a:pt x="456" y="325"/>
                    <a:pt x="454" y="329"/>
                    <a:pt x="457" y="329"/>
                  </a:cubicBezTo>
                  <a:cubicBezTo>
                    <a:pt x="461" y="329"/>
                    <a:pt x="458" y="328"/>
                    <a:pt x="460" y="323"/>
                  </a:cubicBezTo>
                  <a:cubicBezTo>
                    <a:pt x="461" y="318"/>
                    <a:pt x="456" y="323"/>
                    <a:pt x="459" y="319"/>
                  </a:cubicBezTo>
                  <a:cubicBezTo>
                    <a:pt x="461" y="316"/>
                    <a:pt x="457" y="318"/>
                    <a:pt x="455" y="321"/>
                  </a:cubicBezTo>
                  <a:cubicBezTo>
                    <a:pt x="454" y="324"/>
                    <a:pt x="454" y="319"/>
                    <a:pt x="456" y="317"/>
                  </a:cubicBezTo>
                  <a:cubicBezTo>
                    <a:pt x="459" y="316"/>
                    <a:pt x="459" y="314"/>
                    <a:pt x="457" y="315"/>
                  </a:cubicBezTo>
                  <a:cubicBezTo>
                    <a:pt x="455" y="316"/>
                    <a:pt x="452" y="314"/>
                    <a:pt x="455" y="312"/>
                  </a:cubicBezTo>
                  <a:cubicBezTo>
                    <a:pt x="457" y="309"/>
                    <a:pt x="454" y="307"/>
                    <a:pt x="449" y="309"/>
                  </a:cubicBezTo>
                  <a:cubicBezTo>
                    <a:pt x="444" y="310"/>
                    <a:pt x="448" y="307"/>
                    <a:pt x="445" y="308"/>
                  </a:cubicBezTo>
                  <a:cubicBezTo>
                    <a:pt x="442" y="309"/>
                    <a:pt x="442" y="305"/>
                    <a:pt x="444" y="305"/>
                  </a:cubicBezTo>
                  <a:cubicBezTo>
                    <a:pt x="446" y="305"/>
                    <a:pt x="443" y="301"/>
                    <a:pt x="440" y="305"/>
                  </a:cubicBezTo>
                  <a:cubicBezTo>
                    <a:pt x="437" y="308"/>
                    <a:pt x="439" y="303"/>
                    <a:pt x="441" y="299"/>
                  </a:cubicBezTo>
                  <a:cubicBezTo>
                    <a:pt x="441" y="299"/>
                    <a:pt x="444" y="295"/>
                    <a:pt x="445" y="293"/>
                  </a:cubicBezTo>
                  <a:cubicBezTo>
                    <a:pt x="446" y="292"/>
                    <a:pt x="445" y="290"/>
                    <a:pt x="441" y="292"/>
                  </a:cubicBezTo>
                  <a:cubicBezTo>
                    <a:pt x="437" y="294"/>
                    <a:pt x="439" y="296"/>
                    <a:pt x="437" y="297"/>
                  </a:cubicBezTo>
                  <a:cubicBezTo>
                    <a:pt x="435" y="298"/>
                    <a:pt x="433" y="305"/>
                    <a:pt x="430" y="311"/>
                  </a:cubicBezTo>
                  <a:cubicBezTo>
                    <a:pt x="427" y="316"/>
                    <a:pt x="429" y="312"/>
                    <a:pt x="427" y="314"/>
                  </a:cubicBezTo>
                  <a:cubicBezTo>
                    <a:pt x="425" y="316"/>
                    <a:pt x="425" y="316"/>
                    <a:pt x="428" y="316"/>
                  </a:cubicBezTo>
                  <a:cubicBezTo>
                    <a:pt x="431" y="317"/>
                    <a:pt x="423" y="319"/>
                    <a:pt x="425" y="321"/>
                  </a:cubicBezTo>
                  <a:cubicBezTo>
                    <a:pt x="426" y="322"/>
                    <a:pt x="426" y="323"/>
                    <a:pt x="430" y="322"/>
                  </a:cubicBezTo>
                  <a:close/>
                  <a:moveTo>
                    <a:pt x="238" y="312"/>
                  </a:moveTo>
                  <a:cubicBezTo>
                    <a:pt x="239" y="312"/>
                    <a:pt x="238" y="308"/>
                    <a:pt x="239" y="309"/>
                  </a:cubicBezTo>
                  <a:cubicBezTo>
                    <a:pt x="240" y="309"/>
                    <a:pt x="240" y="310"/>
                    <a:pt x="241" y="312"/>
                  </a:cubicBezTo>
                  <a:cubicBezTo>
                    <a:pt x="241" y="315"/>
                    <a:pt x="244" y="313"/>
                    <a:pt x="245" y="315"/>
                  </a:cubicBezTo>
                  <a:cubicBezTo>
                    <a:pt x="246" y="316"/>
                    <a:pt x="246" y="313"/>
                    <a:pt x="250" y="315"/>
                  </a:cubicBezTo>
                  <a:cubicBezTo>
                    <a:pt x="254" y="316"/>
                    <a:pt x="252" y="318"/>
                    <a:pt x="253" y="317"/>
                  </a:cubicBezTo>
                  <a:cubicBezTo>
                    <a:pt x="255" y="316"/>
                    <a:pt x="256" y="320"/>
                    <a:pt x="258" y="318"/>
                  </a:cubicBezTo>
                  <a:cubicBezTo>
                    <a:pt x="262" y="317"/>
                    <a:pt x="260" y="319"/>
                    <a:pt x="263" y="318"/>
                  </a:cubicBezTo>
                  <a:cubicBezTo>
                    <a:pt x="266" y="318"/>
                    <a:pt x="264" y="319"/>
                    <a:pt x="267" y="319"/>
                  </a:cubicBezTo>
                  <a:cubicBezTo>
                    <a:pt x="268" y="319"/>
                    <a:pt x="268" y="319"/>
                    <a:pt x="268" y="319"/>
                  </a:cubicBezTo>
                  <a:cubicBezTo>
                    <a:pt x="269" y="318"/>
                    <a:pt x="269" y="317"/>
                    <a:pt x="269" y="316"/>
                  </a:cubicBezTo>
                  <a:cubicBezTo>
                    <a:pt x="270" y="315"/>
                    <a:pt x="272" y="314"/>
                    <a:pt x="271" y="316"/>
                  </a:cubicBezTo>
                  <a:cubicBezTo>
                    <a:pt x="270" y="317"/>
                    <a:pt x="272" y="316"/>
                    <a:pt x="273" y="314"/>
                  </a:cubicBezTo>
                  <a:cubicBezTo>
                    <a:pt x="273" y="311"/>
                    <a:pt x="274" y="313"/>
                    <a:pt x="273" y="314"/>
                  </a:cubicBezTo>
                  <a:cubicBezTo>
                    <a:pt x="272" y="316"/>
                    <a:pt x="273" y="316"/>
                    <a:pt x="274" y="315"/>
                  </a:cubicBezTo>
                  <a:cubicBezTo>
                    <a:pt x="276" y="314"/>
                    <a:pt x="274" y="312"/>
                    <a:pt x="275" y="312"/>
                  </a:cubicBezTo>
                  <a:cubicBezTo>
                    <a:pt x="276" y="311"/>
                    <a:pt x="278" y="313"/>
                    <a:pt x="280" y="313"/>
                  </a:cubicBezTo>
                  <a:cubicBezTo>
                    <a:pt x="282" y="313"/>
                    <a:pt x="281" y="314"/>
                    <a:pt x="283" y="313"/>
                  </a:cubicBezTo>
                  <a:cubicBezTo>
                    <a:pt x="285" y="313"/>
                    <a:pt x="284" y="318"/>
                    <a:pt x="287" y="319"/>
                  </a:cubicBezTo>
                  <a:cubicBezTo>
                    <a:pt x="289" y="320"/>
                    <a:pt x="293" y="318"/>
                    <a:pt x="291" y="321"/>
                  </a:cubicBezTo>
                  <a:cubicBezTo>
                    <a:pt x="291" y="322"/>
                    <a:pt x="292" y="323"/>
                    <a:pt x="293" y="324"/>
                  </a:cubicBezTo>
                  <a:cubicBezTo>
                    <a:pt x="294" y="325"/>
                    <a:pt x="292" y="326"/>
                    <a:pt x="293" y="327"/>
                  </a:cubicBezTo>
                  <a:cubicBezTo>
                    <a:pt x="294" y="328"/>
                    <a:pt x="293" y="327"/>
                    <a:pt x="294" y="327"/>
                  </a:cubicBezTo>
                  <a:cubicBezTo>
                    <a:pt x="295" y="328"/>
                    <a:pt x="293" y="327"/>
                    <a:pt x="293" y="329"/>
                  </a:cubicBezTo>
                  <a:cubicBezTo>
                    <a:pt x="293" y="331"/>
                    <a:pt x="296" y="329"/>
                    <a:pt x="296" y="331"/>
                  </a:cubicBezTo>
                  <a:cubicBezTo>
                    <a:pt x="296" y="332"/>
                    <a:pt x="297" y="331"/>
                    <a:pt x="299" y="332"/>
                  </a:cubicBezTo>
                  <a:cubicBezTo>
                    <a:pt x="301" y="333"/>
                    <a:pt x="304" y="333"/>
                    <a:pt x="306" y="333"/>
                  </a:cubicBezTo>
                  <a:cubicBezTo>
                    <a:pt x="308" y="333"/>
                    <a:pt x="309" y="333"/>
                    <a:pt x="309" y="334"/>
                  </a:cubicBezTo>
                  <a:cubicBezTo>
                    <a:pt x="309" y="335"/>
                    <a:pt x="310" y="334"/>
                    <a:pt x="312" y="334"/>
                  </a:cubicBezTo>
                  <a:cubicBezTo>
                    <a:pt x="314" y="334"/>
                    <a:pt x="315" y="339"/>
                    <a:pt x="316" y="339"/>
                  </a:cubicBezTo>
                  <a:cubicBezTo>
                    <a:pt x="317" y="338"/>
                    <a:pt x="317" y="338"/>
                    <a:pt x="317" y="340"/>
                  </a:cubicBezTo>
                  <a:cubicBezTo>
                    <a:pt x="317" y="341"/>
                    <a:pt x="319" y="342"/>
                    <a:pt x="319" y="343"/>
                  </a:cubicBezTo>
                  <a:cubicBezTo>
                    <a:pt x="319" y="344"/>
                    <a:pt x="317" y="342"/>
                    <a:pt x="317" y="343"/>
                  </a:cubicBezTo>
                  <a:cubicBezTo>
                    <a:pt x="316" y="343"/>
                    <a:pt x="318" y="345"/>
                    <a:pt x="317" y="345"/>
                  </a:cubicBezTo>
                  <a:cubicBezTo>
                    <a:pt x="316" y="346"/>
                    <a:pt x="314" y="343"/>
                    <a:pt x="313" y="344"/>
                  </a:cubicBezTo>
                  <a:cubicBezTo>
                    <a:pt x="312" y="345"/>
                    <a:pt x="313" y="343"/>
                    <a:pt x="312" y="343"/>
                  </a:cubicBezTo>
                  <a:cubicBezTo>
                    <a:pt x="311" y="343"/>
                    <a:pt x="313" y="342"/>
                    <a:pt x="311" y="342"/>
                  </a:cubicBezTo>
                  <a:cubicBezTo>
                    <a:pt x="310" y="342"/>
                    <a:pt x="311" y="340"/>
                    <a:pt x="310" y="340"/>
                  </a:cubicBezTo>
                  <a:cubicBezTo>
                    <a:pt x="309" y="340"/>
                    <a:pt x="309" y="339"/>
                    <a:pt x="308" y="339"/>
                  </a:cubicBezTo>
                  <a:cubicBezTo>
                    <a:pt x="308" y="340"/>
                    <a:pt x="310" y="341"/>
                    <a:pt x="311" y="343"/>
                  </a:cubicBezTo>
                  <a:cubicBezTo>
                    <a:pt x="311" y="346"/>
                    <a:pt x="308" y="346"/>
                    <a:pt x="308" y="350"/>
                  </a:cubicBezTo>
                  <a:cubicBezTo>
                    <a:pt x="309" y="354"/>
                    <a:pt x="308" y="354"/>
                    <a:pt x="305" y="356"/>
                  </a:cubicBezTo>
                  <a:cubicBezTo>
                    <a:pt x="305" y="357"/>
                    <a:pt x="304" y="357"/>
                    <a:pt x="304" y="358"/>
                  </a:cubicBezTo>
                  <a:cubicBezTo>
                    <a:pt x="304" y="358"/>
                    <a:pt x="304" y="359"/>
                    <a:pt x="304" y="359"/>
                  </a:cubicBezTo>
                  <a:cubicBezTo>
                    <a:pt x="306" y="360"/>
                    <a:pt x="304" y="361"/>
                    <a:pt x="302" y="361"/>
                  </a:cubicBezTo>
                  <a:cubicBezTo>
                    <a:pt x="300" y="361"/>
                    <a:pt x="301" y="363"/>
                    <a:pt x="302" y="363"/>
                  </a:cubicBezTo>
                  <a:cubicBezTo>
                    <a:pt x="304" y="363"/>
                    <a:pt x="304" y="364"/>
                    <a:pt x="304" y="363"/>
                  </a:cubicBezTo>
                  <a:cubicBezTo>
                    <a:pt x="305" y="362"/>
                    <a:pt x="306" y="362"/>
                    <a:pt x="307" y="362"/>
                  </a:cubicBezTo>
                  <a:cubicBezTo>
                    <a:pt x="308" y="361"/>
                    <a:pt x="309" y="358"/>
                    <a:pt x="313" y="359"/>
                  </a:cubicBezTo>
                  <a:cubicBezTo>
                    <a:pt x="318" y="360"/>
                    <a:pt x="315" y="359"/>
                    <a:pt x="315" y="358"/>
                  </a:cubicBezTo>
                  <a:cubicBezTo>
                    <a:pt x="316" y="358"/>
                    <a:pt x="317" y="357"/>
                    <a:pt x="319" y="357"/>
                  </a:cubicBezTo>
                  <a:cubicBezTo>
                    <a:pt x="321" y="357"/>
                    <a:pt x="322" y="357"/>
                    <a:pt x="322" y="357"/>
                  </a:cubicBezTo>
                  <a:cubicBezTo>
                    <a:pt x="322" y="356"/>
                    <a:pt x="323" y="356"/>
                    <a:pt x="323" y="356"/>
                  </a:cubicBezTo>
                  <a:cubicBezTo>
                    <a:pt x="321" y="355"/>
                    <a:pt x="321" y="355"/>
                    <a:pt x="321" y="355"/>
                  </a:cubicBezTo>
                  <a:cubicBezTo>
                    <a:pt x="320" y="355"/>
                    <a:pt x="318" y="355"/>
                    <a:pt x="319" y="353"/>
                  </a:cubicBezTo>
                  <a:cubicBezTo>
                    <a:pt x="320" y="351"/>
                    <a:pt x="321" y="352"/>
                    <a:pt x="321" y="351"/>
                  </a:cubicBezTo>
                  <a:cubicBezTo>
                    <a:pt x="322" y="350"/>
                    <a:pt x="324" y="350"/>
                    <a:pt x="327" y="349"/>
                  </a:cubicBezTo>
                  <a:cubicBezTo>
                    <a:pt x="330" y="348"/>
                    <a:pt x="329" y="348"/>
                    <a:pt x="331" y="349"/>
                  </a:cubicBezTo>
                  <a:cubicBezTo>
                    <a:pt x="334" y="351"/>
                    <a:pt x="333" y="349"/>
                    <a:pt x="334" y="348"/>
                  </a:cubicBezTo>
                  <a:cubicBezTo>
                    <a:pt x="336" y="347"/>
                    <a:pt x="337" y="346"/>
                    <a:pt x="339" y="345"/>
                  </a:cubicBezTo>
                  <a:cubicBezTo>
                    <a:pt x="341" y="343"/>
                    <a:pt x="344" y="341"/>
                    <a:pt x="345" y="341"/>
                  </a:cubicBezTo>
                  <a:cubicBezTo>
                    <a:pt x="345" y="342"/>
                    <a:pt x="346" y="341"/>
                    <a:pt x="347" y="341"/>
                  </a:cubicBezTo>
                  <a:cubicBezTo>
                    <a:pt x="347" y="341"/>
                    <a:pt x="362" y="341"/>
                    <a:pt x="362" y="341"/>
                  </a:cubicBezTo>
                  <a:cubicBezTo>
                    <a:pt x="362" y="339"/>
                    <a:pt x="362" y="339"/>
                    <a:pt x="363" y="339"/>
                  </a:cubicBezTo>
                  <a:cubicBezTo>
                    <a:pt x="364" y="340"/>
                    <a:pt x="364" y="339"/>
                    <a:pt x="364" y="339"/>
                  </a:cubicBezTo>
                  <a:cubicBezTo>
                    <a:pt x="365" y="340"/>
                    <a:pt x="365" y="338"/>
                    <a:pt x="366" y="338"/>
                  </a:cubicBezTo>
                  <a:cubicBezTo>
                    <a:pt x="367" y="338"/>
                    <a:pt x="364" y="338"/>
                    <a:pt x="366" y="337"/>
                  </a:cubicBezTo>
                  <a:cubicBezTo>
                    <a:pt x="368" y="335"/>
                    <a:pt x="366" y="336"/>
                    <a:pt x="368" y="335"/>
                  </a:cubicBezTo>
                  <a:cubicBezTo>
                    <a:pt x="369" y="334"/>
                    <a:pt x="367" y="333"/>
                    <a:pt x="369" y="331"/>
                  </a:cubicBezTo>
                  <a:cubicBezTo>
                    <a:pt x="370" y="330"/>
                    <a:pt x="368" y="330"/>
                    <a:pt x="370" y="328"/>
                  </a:cubicBezTo>
                  <a:cubicBezTo>
                    <a:pt x="371" y="326"/>
                    <a:pt x="373" y="323"/>
                    <a:pt x="373" y="323"/>
                  </a:cubicBezTo>
                  <a:cubicBezTo>
                    <a:pt x="373" y="323"/>
                    <a:pt x="374" y="323"/>
                    <a:pt x="374" y="324"/>
                  </a:cubicBezTo>
                  <a:cubicBezTo>
                    <a:pt x="374" y="325"/>
                    <a:pt x="375" y="325"/>
                    <a:pt x="376" y="325"/>
                  </a:cubicBezTo>
                  <a:cubicBezTo>
                    <a:pt x="377" y="324"/>
                    <a:pt x="378" y="323"/>
                    <a:pt x="379" y="325"/>
                  </a:cubicBezTo>
                  <a:cubicBezTo>
                    <a:pt x="381" y="326"/>
                    <a:pt x="381" y="326"/>
                    <a:pt x="381" y="328"/>
                  </a:cubicBezTo>
                  <a:cubicBezTo>
                    <a:pt x="381" y="329"/>
                    <a:pt x="381" y="334"/>
                    <a:pt x="381" y="335"/>
                  </a:cubicBezTo>
                  <a:cubicBezTo>
                    <a:pt x="381" y="336"/>
                    <a:pt x="380" y="336"/>
                    <a:pt x="381" y="336"/>
                  </a:cubicBezTo>
                  <a:cubicBezTo>
                    <a:pt x="382" y="337"/>
                    <a:pt x="382" y="337"/>
                    <a:pt x="382" y="337"/>
                  </a:cubicBezTo>
                  <a:cubicBezTo>
                    <a:pt x="383" y="337"/>
                    <a:pt x="383" y="337"/>
                    <a:pt x="383" y="338"/>
                  </a:cubicBezTo>
                  <a:cubicBezTo>
                    <a:pt x="383" y="339"/>
                    <a:pt x="383" y="340"/>
                    <a:pt x="384" y="340"/>
                  </a:cubicBezTo>
                  <a:cubicBezTo>
                    <a:pt x="388" y="342"/>
                    <a:pt x="390" y="340"/>
                    <a:pt x="394" y="338"/>
                  </a:cubicBezTo>
                  <a:cubicBezTo>
                    <a:pt x="398" y="336"/>
                    <a:pt x="393" y="339"/>
                    <a:pt x="400" y="338"/>
                  </a:cubicBezTo>
                  <a:cubicBezTo>
                    <a:pt x="405" y="338"/>
                    <a:pt x="399" y="339"/>
                    <a:pt x="395" y="341"/>
                  </a:cubicBezTo>
                  <a:cubicBezTo>
                    <a:pt x="391" y="343"/>
                    <a:pt x="388" y="347"/>
                    <a:pt x="390" y="351"/>
                  </a:cubicBezTo>
                  <a:cubicBezTo>
                    <a:pt x="392" y="355"/>
                    <a:pt x="395" y="352"/>
                    <a:pt x="398" y="347"/>
                  </a:cubicBezTo>
                  <a:cubicBezTo>
                    <a:pt x="402" y="343"/>
                    <a:pt x="402" y="347"/>
                    <a:pt x="407" y="343"/>
                  </a:cubicBezTo>
                  <a:cubicBezTo>
                    <a:pt x="411" y="340"/>
                    <a:pt x="417" y="341"/>
                    <a:pt x="415" y="339"/>
                  </a:cubicBezTo>
                  <a:cubicBezTo>
                    <a:pt x="413" y="337"/>
                    <a:pt x="412" y="335"/>
                    <a:pt x="410" y="336"/>
                  </a:cubicBezTo>
                  <a:cubicBezTo>
                    <a:pt x="408" y="337"/>
                    <a:pt x="401" y="335"/>
                    <a:pt x="401" y="334"/>
                  </a:cubicBezTo>
                  <a:cubicBezTo>
                    <a:pt x="402" y="332"/>
                    <a:pt x="398" y="334"/>
                    <a:pt x="397" y="329"/>
                  </a:cubicBezTo>
                  <a:cubicBezTo>
                    <a:pt x="395" y="323"/>
                    <a:pt x="399" y="319"/>
                    <a:pt x="395" y="320"/>
                  </a:cubicBezTo>
                  <a:cubicBezTo>
                    <a:pt x="389" y="322"/>
                    <a:pt x="393" y="320"/>
                    <a:pt x="397" y="317"/>
                  </a:cubicBezTo>
                  <a:cubicBezTo>
                    <a:pt x="400" y="315"/>
                    <a:pt x="401" y="313"/>
                    <a:pt x="397" y="311"/>
                  </a:cubicBezTo>
                  <a:cubicBezTo>
                    <a:pt x="394" y="308"/>
                    <a:pt x="377" y="313"/>
                    <a:pt x="373" y="318"/>
                  </a:cubicBezTo>
                  <a:cubicBezTo>
                    <a:pt x="368" y="327"/>
                    <a:pt x="362" y="330"/>
                    <a:pt x="365" y="327"/>
                  </a:cubicBezTo>
                  <a:cubicBezTo>
                    <a:pt x="368" y="324"/>
                    <a:pt x="373" y="313"/>
                    <a:pt x="380" y="310"/>
                  </a:cubicBezTo>
                  <a:cubicBezTo>
                    <a:pt x="389" y="307"/>
                    <a:pt x="379" y="304"/>
                    <a:pt x="393" y="302"/>
                  </a:cubicBezTo>
                  <a:cubicBezTo>
                    <a:pt x="411" y="299"/>
                    <a:pt x="414" y="309"/>
                    <a:pt x="426" y="298"/>
                  </a:cubicBezTo>
                  <a:cubicBezTo>
                    <a:pt x="437" y="288"/>
                    <a:pt x="435" y="296"/>
                    <a:pt x="438" y="292"/>
                  </a:cubicBezTo>
                  <a:cubicBezTo>
                    <a:pt x="442" y="288"/>
                    <a:pt x="446" y="289"/>
                    <a:pt x="443" y="284"/>
                  </a:cubicBezTo>
                  <a:cubicBezTo>
                    <a:pt x="441" y="279"/>
                    <a:pt x="445" y="282"/>
                    <a:pt x="443" y="278"/>
                  </a:cubicBezTo>
                  <a:cubicBezTo>
                    <a:pt x="441" y="274"/>
                    <a:pt x="439" y="277"/>
                    <a:pt x="436" y="273"/>
                  </a:cubicBezTo>
                  <a:cubicBezTo>
                    <a:pt x="433" y="269"/>
                    <a:pt x="430" y="272"/>
                    <a:pt x="425" y="276"/>
                  </a:cubicBezTo>
                  <a:cubicBezTo>
                    <a:pt x="419" y="280"/>
                    <a:pt x="418" y="275"/>
                    <a:pt x="423" y="274"/>
                  </a:cubicBezTo>
                  <a:cubicBezTo>
                    <a:pt x="428" y="273"/>
                    <a:pt x="427" y="271"/>
                    <a:pt x="432" y="270"/>
                  </a:cubicBezTo>
                  <a:cubicBezTo>
                    <a:pt x="437" y="269"/>
                    <a:pt x="435" y="267"/>
                    <a:pt x="430" y="266"/>
                  </a:cubicBezTo>
                  <a:cubicBezTo>
                    <a:pt x="425" y="266"/>
                    <a:pt x="429" y="264"/>
                    <a:pt x="423" y="263"/>
                  </a:cubicBezTo>
                  <a:cubicBezTo>
                    <a:pt x="417" y="262"/>
                    <a:pt x="422" y="260"/>
                    <a:pt x="418" y="258"/>
                  </a:cubicBezTo>
                  <a:cubicBezTo>
                    <a:pt x="414" y="256"/>
                    <a:pt x="411" y="254"/>
                    <a:pt x="414" y="250"/>
                  </a:cubicBezTo>
                  <a:cubicBezTo>
                    <a:pt x="416" y="245"/>
                    <a:pt x="408" y="247"/>
                    <a:pt x="411" y="244"/>
                  </a:cubicBezTo>
                  <a:cubicBezTo>
                    <a:pt x="413" y="241"/>
                    <a:pt x="408" y="241"/>
                    <a:pt x="407" y="236"/>
                  </a:cubicBezTo>
                  <a:cubicBezTo>
                    <a:pt x="407" y="232"/>
                    <a:pt x="406" y="235"/>
                    <a:pt x="405" y="232"/>
                  </a:cubicBezTo>
                  <a:cubicBezTo>
                    <a:pt x="404" y="228"/>
                    <a:pt x="403" y="231"/>
                    <a:pt x="400" y="225"/>
                  </a:cubicBezTo>
                  <a:cubicBezTo>
                    <a:pt x="397" y="219"/>
                    <a:pt x="397" y="221"/>
                    <a:pt x="394" y="225"/>
                  </a:cubicBezTo>
                  <a:cubicBezTo>
                    <a:pt x="391" y="228"/>
                    <a:pt x="393" y="235"/>
                    <a:pt x="389" y="234"/>
                  </a:cubicBezTo>
                  <a:cubicBezTo>
                    <a:pt x="384" y="233"/>
                    <a:pt x="389" y="235"/>
                    <a:pt x="384" y="237"/>
                  </a:cubicBezTo>
                  <a:cubicBezTo>
                    <a:pt x="378" y="239"/>
                    <a:pt x="380" y="233"/>
                    <a:pt x="374" y="233"/>
                  </a:cubicBezTo>
                  <a:cubicBezTo>
                    <a:pt x="369" y="233"/>
                    <a:pt x="375" y="231"/>
                    <a:pt x="372" y="230"/>
                  </a:cubicBezTo>
                  <a:cubicBezTo>
                    <a:pt x="369" y="228"/>
                    <a:pt x="373" y="228"/>
                    <a:pt x="371" y="224"/>
                  </a:cubicBezTo>
                  <a:cubicBezTo>
                    <a:pt x="369" y="221"/>
                    <a:pt x="374" y="217"/>
                    <a:pt x="372" y="215"/>
                  </a:cubicBezTo>
                  <a:cubicBezTo>
                    <a:pt x="370" y="213"/>
                    <a:pt x="370" y="218"/>
                    <a:pt x="369" y="216"/>
                  </a:cubicBezTo>
                  <a:cubicBezTo>
                    <a:pt x="368" y="214"/>
                    <a:pt x="361" y="214"/>
                    <a:pt x="361" y="212"/>
                  </a:cubicBezTo>
                  <a:cubicBezTo>
                    <a:pt x="362" y="209"/>
                    <a:pt x="358" y="208"/>
                    <a:pt x="353" y="204"/>
                  </a:cubicBezTo>
                  <a:cubicBezTo>
                    <a:pt x="345" y="199"/>
                    <a:pt x="352" y="210"/>
                    <a:pt x="334" y="202"/>
                  </a:cubicBezTo>
                  <a:cubicBezTo>
                    <a:pt x="326" y="199"/>
                    <a:pt x="326" y="208"/>
                    <a:pt x="328" y="209"/>
                  </a:cubicBezTo>
                  <a:cubicBezTo>
                    <a:pt x="330" y="211"/>
                    <a:pt x="329" y="214"/>
                    <a:pt x="328" y="216"/>
                  </a:cubicBezTo>
                  <a:cubicBezTo>
                    <a:pt x="326" y="218"/>
                    <a:pt x="328" y="217"/>
                    <a:pt x="330" y="222"/>
                  </a:cubicBezTo>
                  <a:cubicBezTo>
                    <a:pt x="332" y="226"/>
                    <a:pt x="330" y="226"/>
                    <a:pt x="329" y="229"/>
                  </a:cubicBezTo>
                  <a:cubicBezTo>
                    <a:pt x="328" y="232"/>
                    <a:pt x="326" y="230"/>
                    <a:pt x="325" y="234"/>
                  </a:cubicBezTo>
                  <a:cubicBezTo>
                    <a:pt x="324" y="238"/>
                    <a:pt x="332" y="236"/>
                    <a:pt x="335" y="247"/>
                  </a:cubicBezTo>
                  <a:cubicBezTo>
                    <a:pt x="338" y="258"/>
                    <a:pt x="328" y="264"/>
                    <a:pt x="322" y="266"/>
                  </a:cubicBezTo>
                  <a:cubicBezTo>
                    <a:pt x="315" y="269"/>
                    <a:pt x="322" y="269"/>
                    <a:pt x="322" y="275"/>
                  </a:cubicBezTo>
                  <a:cubicBezTo>
                    <a:pt x="322" y="280"/>
                    <a:pt x="327" y="287"/>
                    <a:pt x="324" y="288"/>
                  </a:cubicBezTo>
                  <a:cubicBezTo>
                    <a:pt x="321" y="290"/>
                    <a:pt x="326" y="295"/>
                    <a:pt x="322" y="292"/>
                  </a:cubicBezTo>
                  <a:cubicBezTo>
                    <a:pt x="317" y="289"/>
                    <a:pt x="321" y="298"/>
                    <a:pt x="317" y="295"/>
                  </a:cubicBezTo>
                  <a:cubicBezTo>
                    <a:pt x="313" y="292"/>
                    <a:pt x="316" y="291"/>
                    <a:pt x="308" y="284"/>
                  </a:cubicBezTo>
                  <a:cubicBezTo>
                    <a:pt x="303" y="280"/>
                    <a:pt x="307" y="277"/>
                    <a:pt x="305" y="273"/>
                  </a:cubicBezTo>
                  <a:cubicBezTo>
                    <a:pt x="303" y="267"/>
                    <a:pt x="309" y="265"/>
                    <a:pt x="303" y="264"/>
                  </a:cubicBezTo>
                  <a:cubicBezTo>
                    <a:pt x="293" y="261"/>
                    <a:pt x="293" y="264"/>
                    <a:pt x="291" y="263"/>
                  </a:cubicBezTo>
                  <a:cubicBezTo>
                    <a:pt x="288" y="262"/>
                    <a:pt x="290" y="260"/>
                    <a:pt x="281" y="258"/>
                  </a:cubicBezTo>
                  <a:cubicBezTo>
                    <a:pt x="272" y="255"/>
                    <a:pt x="282" y="254"/>
                    <a:pt x="268" y="249"/>
                  </a:cubicBezTo>
                  <a:cubicBezTo>
                    <a:pt x="254" y="243"/>
                    <a:pt x="252" y="254"/>
                    <a:pt x="252" y="247"/>
                  </a:cubicBezTo>
                  <a:cubicBezTo>
                    <a:pt x="252" y="240"/>
                    <a:pt x="250" y="241"/>
                    <a:pt x="249" y="236"/>
                  </a:cubicBezTo>
                  <a:cubicBezTo>
                    <a:pt x="249" y="232"/>
                    <a:pt x="241" y="238"/>
                    <a:pt x="240" y="229"/>
                  </a:cubicBezTo>
                  <a:cubicBezTo>
                    <a:pt x="239" y="219"/>
                    <a:pt x="249" y="205"/>
                    <a:pt x="251" y="206"/>
                  </a:cubicBezTo>
                  <a:cubicBezTo>
                    <a:pt x="253" y="206"/>
                    <a:pt x="251" y="200"/>
                    <a:pt x="256" y="200"/>
                  </a:cubicBezTo>
                  <a:cubicBezTo>
                    <a:pt x="260" y="200"/>
                    <a:pt x="265" y="199"/>
                    <a:pt x="260" y="195"/>
                  </a:cubicBezTo>
                  <a:cubicBezTo>
                    <a:pt x="256" y="191"/>
                    <a:pt x="265" y="195"/>
                    <a:pt x="266" y="190"/>
                  </a:cubicBezTo>
                  <a:cubicBezTo>
                    <a:pt x="267" y="185"/>
                    <a:pt x="271" y="196"/>
                    <a:pt x="276" y="187"/>
                  </a:cubicBezTo>
                  <a:cubicBezTo>
                    <a:pt x="281" y="178"/>
                    <a:pt x="283" y="181"/>
                    <a:pt x="273" y="178"/>
                  </a:cubicBezTo>
                  <a:cubicBezTo>
                    <a:pt x="266" y="177"/>
                    <a:pt x="269" y="175"/>
                    <a:pt x="264" y="173"/>
                  </a:cubicBezTo>
                  <a:cubicBezTo>
                    <a:pt x="270" y="172"/>
                    <a:pt x="276" y="182"/>
                    <a:pt x="282" y="176"/>
                  </a:cubicBezTo>
                  <a:cubicBezTo>
                    <a:pt x="287" y="170"/>
                    <a:pt x="287" y="171"/>
                    <a:pt x="283" y="168"/>
                  </a:cubicBezTo>
                  <a:cubicBezTo>
                    <a:pt x="278" y="166"/>
                    <a:pt x="288" y="166"/>
                    <a:pt x="290" y="168"/>
                  </a:cubicBezTo>
                  <a:cubicBezTo>
                    <a:pt x="292" y="170"/>
                    <a:pt x="294" y="171"/>
                    <a:pt x="295" y="173"/>
                  </a:cubicBezTo>
                  <a:cubicBezTo>
                    <a:pt x="296" y="175"/>
                    <a:pt x="297" y="176"/>
                    <a:pt x="300" y="175"/>
                  </a:cubicBezTo>
                  <a:cubicBezTo>
                    <a:pt x="302" y="174"/>
                    <a:pt x="294" y="172"/>
                    <a:pt x="297" y="170"/>
                  </a:cubicBezTo>
                  <a:cubicBezTo>
                    <a:pt x="300" y="169"/>
                    <a:pt x="301" y="166"/>
                    <a:pt x="303" y="166"/>
                  </a:cubicBezTo>
                  <a:cubicBezTo>
                    <a:pt x="306" y="167"/>
                    <a:pt x="306" y="163"/>
                    <a:pt x="309" y="163"/>
                  </a:cubicBezTo>
                  <a:cubicBezTo>
                    <a:pt x="311" y="163"/>
                    <a:pt x="312" y="159"/>
                    <a:pt x="308" y="156"/>
                  </a:cubicBezTo>
                  <a:cubicBezTo>
                    <a:pt x="304" y="153"/>
                    <a:pt x="309" y="154"/>
                    <a:pt x="306" y="151"/>
                  </a:cubicBezTo>
                  <a:cubicBezTo>
                    <a:pt x="303" y="148"/>
                    <a:pt x="310" y="151"/>
                    <a:pt x="311" y="148"/>
                  </a:cubicBezTo>
                  <a:cubicBezTo>
                    <a:pt x="312" y="144"/>
                    <a:pt x="308" y="147"/>
                    <a:pt x="310" y="144"/>
                  </a:cubicBezTo>
                  <a:cubicBezTo>
                    <a:pt x="312" y="141"/>
                    <a:pt x="306" y="144"/>
                    <a:pt x="305" y="140"/>
                  </a:cubicBezTo>
                  <a:cubicBezTo>
                    <a:pt x="305" y="137"/>
                    <a:pt x="300" y="139"/>
                    <a:pt x="296" y="137"/>
                  </a:cubicBezTo>
                  <a:cubicBezTo>
                    <a:pt x="291" y="135"/>
                    <a:pt x="294" y="137"/>
                    <a:pt x="290" y="137"/>
                  </a:cubicBezTo>
                  <a:cubicBezTo>
                    <a:pt x="286" y="137"/>
                    <a:pt x="288" y="143"/>
                    <a:pt x="290" y="144"/>
                  </a:cubicBezTo>
                  <a:cubicBezTo>
                    <a:pt x="293" y="145"/>
                    <a:pt x="291" y="147"/>
                    <a:pt x="289" y="147"/>
                  </a:cubicBezTo>
                  <a:cubicBezTo>
                    <a:pt x="287" y="146"/>
                    <a:pt x="289" y="152"/>
                    <a:pt x="285" y="155"/>
                  </a:cubicBezTo>
                  <a:cubicBezTo>
                    <a:pt x="282" y="157"/>
                    <a:pt x="285" y="159"/>
                    <a:pt x="281" y="161"/>
                  </a:cubicBezTo>
                  <a:cubicBezTo>
                    <a:pt x="277" y="162"/>
                    <a:pt x="279" y="160"/>
                    <a:pt x="275" y="157"/>
                  </a:cubicBezTo>
                  <a:cubicBezTo>
                    <a:pt x="271" y="153"/>
                    <a:pt x="277" y="154"/>
                    <a:pt x="277" y="151"/>
                  </a:cubicBezTo>
                  <a:cubicBezTo>
                    <a:pt x="277" y="149"/>
                    <a:pt x="272" y="140"/>
                    <a:pt x="268" y="143"/>
                  </a:cubicBezTo>
                  <a:cubicBezTo>
                    <a:pt x="265" y="146"/>
                    <a:pt x="267" y="154"/>
                    <a:pt x="263" y="150"/>
                  </a:cubicBezTo>
                  <a:cubicBezTo>
                    <a:pt x="260" y="147"/>
                    <a:pt x="265" y="148"/>
                    <a:pt x="262" y="144"/>
                  </a:cubicBezTo>
                  <a:cubicBezTo>
                    <a:pt x="258" y="141"/>
                    <a:pt x="266" y="142"/>
                    <a:pt x="262" y="140"/>
                  </a:cubicBezTo>
                  <a:cubicBezTo>
                    <a:pt x="257" y="137"/>
                    <a:pt x="257" y="141"/>
                    <a:pt x="254" y="139"/>
                  </a:cubicBezTo>
                  <a:cubicBezTo>
                    <a:pt x="250" y="137"/>
                    <a:pt x="259" y="134"/>
                    <a:pt x="257" y="133"/>
                  </a:cubicBezTo>
                  <a:cubicBezTo>
                    <a:pt x="255" y="131"/>
                    <a:pt x="250" y="129"/>
                    <a:pt x="250" y="125"/>
                  </a:cubicBezTo>
                  <a:cubicBezTo>
                    <a:pt x="250" y="121"/>
                    <a:pt x="243" y="117"/>
                    <a:pt x="240" y="117"/>
                  </a:cubicBezTo>
                  <a:cubicBezTo>
                    <a:pt x="236" y="116"/>
                    <a:pt x="239" y="119"/>
                    <a:pt x="236" y="119"/>
                  </a:cubicBezTo>
                  <a:cubicBezTo>
                    <a:pt x="232" y="120"/>
                    <a:pt x="236" y="121"/>
                    <a:pt x="232" y="123"/>
                  </a:cubicBezTo>
                  <a:cubicBezTo>
                    <a:pt x="228" y="125"/>
                    <a:pt x="233" y="129"/>
                    <a:pt x="232" y="131"/>
                  </a:cubicBezTo>
                  <a:cubicBezTo>
                    <a:pt x="231" y="134"/>
                    <a:pt x="231" y="136"/>
                    <a:pt x="237" y="138"/>
                  </a:cubicBezTo>
                  <a:cubicBezTo>
                    <a:pt x="243" y="140"/>
                    <a:pt x="245" y="143"/>
                    <a:pt x="242" y="145"/>
                  </a:cubicBezTo>
                  <a:cubicBezTo>
                    <a:pt x="239" y="146"/>
                    <a:pt x="241" y="148"/>
                    <a:pt x="244" y="147"/>
                  </a:cubicBezTo>
                  <a:cubicBezTo>
                    <a:pt x="247" y="145"/>
                    <a:pt x="247" y="148"/>
                    <a:pt x="243" y="152"/>
                  </a:cubicBezTo>
                  <a:cubicBezTo>
                    <a:pt x="238" y="155"/>
                    <a:pt x="238" y="151"/>
                    <a:pt x="237" y="154"/>
                  </a:cubicBezTo>
                  <a:cubicBezTo>
                    <a:pt x="235" y="157"/>
                    <a:pt x="241" y="164"/>
                    <a:pt x="236" y="161"/>
                  </a:cubicBezTo>
                  <a:cubicBezTo>
                    <a:pt x="232" y="158"/>
                    <a:pt x="232" y="158"/>
                    <a:pt x="233" y="155"/>
                  </a:cubicBezTo>
                  <a:cubicBezTo>
                    <a:pt x="234" y="153"/>
                    <a:pt x="234" y="151"/>
                    <a:pt x="231" y="151"/>
                  </a:cubicBezTo>
                  <a:cubicBezTo>
                    <a:pt x="227" y="152"/>
                    <a:pt x="226" y="148"/>
                    <a:pt x="222" y="150"/>
                  </a:cubicBezTo>
                  <a:cubicBezTo>
                    <a:pt x="218" y="152"/>
                    <a:pt x="223" y="155"/>
                    <a:pt x="219" y="156"/>
                  </a:cubicBezTo>
                  <a:cubicBezTo>
                    <a:pt x="216" y="157"/>
                    <a:pt x="217" y="154"/>
                    <a:pt x="209" y="156"/>
                  </a:cubicBezTo>
                  <a:cubicBezTo>
                    <a:pt x="198" y="158"/>
                    <a:pt x="197" y="152"/>
                    <a:pt x="194" y="153"/>
                  </a:cubicBezTo>
                  <a:cubicBezTo>
                    <a:pt x="187" y="156"/>
                    <a:pt x="185" y="145"/>
                    <a:pt x="180" y="146"/>
                  </a:cubicBezTo>
                  <a:cubicBezTo>
                    <a:pt x="176" y="146"/>
                    <a:pt x="166" y="148"/>
                    <a:pt x="168" y="152"/>
                  </a:cubicBezTo>
                  <a:cubicBezTo>
                    <a:pt x="170" y="155"/>
                    <a:pt x="176" y="149"/>
                    <a:pt x="178" y="151"/>
                  </a:cubicBezTo>
                  <a:cubicBezTo>
                    <a:pt x="181" y="152"/>
                    <a:pt x="173" y="152"/>
                    <a:pt x="172" y="155"/>
                  </a:cubicBezTo>
                  <a:cubicBezTo>
                    <a:pt x="171" y="158"/>
                    <a:pt x="179" y="166"/>
                    <a:pt x="171" y="160"/>
                  </a:cubicBezTo>
                  <a:cubicBezTo>
                    <a:pt x="163" y="155"/>
                    <a:pt x="164" y="158"/>
                    <a:pt x="161" y="155"/>
                  </a:cubicBezTo>
                  <a:cubicBezTo>
                    <a:pt x="158" y="151"/>
                    <a:pt x="161" y="156"/>
                    <a:pt x="151" y="156"/>
                  </a:cubicBezTo>
                  <a:cubicBezTo>
                    <a:pt x="142" y="157"/>
                    <a:pt x="130" y="156"/>
                    <a:pt x="134" y="153"/>
                  </a:cubicBezTo>
                  <a:cubicBezTo>
                    <a:pt x="138" y="150"/>
                    <a:pt x="143" y="153"/>
                    <a:pt x="139" y="150"/>
                  </a:cubicBezTo>
                  <a:cubicBezTo>
                    <a:pt x="136" y="147"/>
                    <a:pt x="134" y="144"/>
                    <a:pt x="128" y="145"/>
                  </a:cubicBezTo>
                  <a:cubicBezTo>
                    <a:pt x="122" y="146"/>
                    <a:pt x="116" y="143"/>
                    <a:pt x="111" y="142"/>
                  </a:cubicBezTo>
                  <a:cubicBezTo>
                    <a:pt x="105" y="140"/>
                    <a:pt x="101" y="136"/>
                    <a:pt x="96" y="137"/>
                  </a:cubicBezTo>
                  <a:cubicBezTo>
                    <a:pt x="90" y="137"/>
                    <a:pt x="94" y="142"/>
                    <a:pt x="89" y="141"/>
                  </a:cubicBezTo>
                  <a:cubicBezTo>
                    <a:pt x="84" y="140"/>
                    <a:pt x="90" y="133"/>
                    <a:pt x="83" y="134"/>
                  </a:cubicBezTo>
                  <a:cubicBezTo>
                    <a:pt x="80" y="135"/>
                    <a:pt x="84" y="144"/>
                    <a:pt x="77" y="140"/>
                  </a:cubicBezTo>
                  <a:cubicBezTo>
                    <a:pt x="73" y="138"/>
                    <a:pt x="71" y="127"/>
                    <a:pt x="67" y="130"/>
                  </a:cubicBezTo>
                  <a:cubicBezTo>
                    <a:pt x="62" y="134"/>
                    <a:pt x="73" y="131"/>
                    <a:pt x="65" y="136"/>
                  </a:cubicBezTo>
                  <a:cubicBezTo>
                    <a:pt x="59" y="139"/>
                    <a:pt x="66" y="134"/>
                    <a:pt x="56" y="138"/>
                  </a:cubicBezTo>
                  <a:cubicBezTo>
                    <a:pt x="45" y="142"/>
                    <a:pt x="50" y="139"/>
                    <a:pt x="56" y="136"/>
                  </a:cubicBezTo>
                  <a:cubicBezTo>
                    <a:pt x="62" y="133"/>
                    <a:pt x="61" y="133"/>
                    <a:pt x="58" y="134"/>
                  </a:cubicBezTo>
                  <a:cubicBezTo>
                    <a:pt x="54" y="135"/>
                    <a:pt x="55" y="132"/>
                    <a:pt x="49" y="136"/>
                  </a:cubicBezTo>
                  <a:cubicBezTo>
                    <a:pt x="44" y="139"/>
                    <a:pt x="47" y="135"/>
                    <a:pt x="41" y="140"/>
                  </a:cubicBezTo>
                  <a:cubicBezTo>
                    <a:pt x="35" y="144"/>
                    <a:pt x="32" y="144"/>
                    <a:pt x="34" y="146"/>
                  </a:cubicBezTo>
                  <a:cubicBezTo>
                    <a:pt x="35" y="148"/>
                    <a:pt x="31" y="145"/>
                    <a:pt x="28" y="147"/>
                  </a:cubicBezTo>
                  <a:cubicBezTo>
                    <a:pt x="25" y="148"/>
                    <a:pt x="27" y="145"/>
                    <a:pt x="21" y="145"/>
                  </a:cubicBezTo>
                  <a:cubicBezTo>
                    <a:pt x="14" y="145"/>
                    <a:pt x="9" y="138"/>
                    <a:pt x="0" y="139"/>
                  </a:cubicBezTo>
                  <a:cubicBezTo>
                    <a:pt x="0" y="221"/>
                    <a:pt x="0" y="221"/>
                    <a:pt x="0" y="221"/>
                  </a:cubicBezTo>
                  <a:cubicBezTo>
                    <a:pt x="4" y="223"/>
                    <a:pt x="2" y="220"/>
                    <a:pt x="3" y="221"/>
                  </a:cubicBezTo>
                  <a:cubicBezTo>
                    <a:pt x="5" y="222"/>
                    <a:pt x="5" y="222"/>
                    <a:pt x="6" y="222"/>
                  </a:cubicBezTo>
                  <a:cubicBezTo>
                    <a:pt x="7" y="221"/>
                    <a:pt x="10" y="220"/>
                    <a:pt x="10" y="222"/>
                  </a:cubicBezTo>
                  <a:cubicBezTo>
                    <a:pt x="9" y="223"/>
                    <a:pt x="8" y="223"/>
                    <a:pt x="10" y="224"/>
                  </a:cubicBezTo>
                  <a:cubicBezTo>
                    <a:pt x="13" y="225"/>
                    <a:pt x="10" y="226"/>
                    <a:pt x="15" y="228"/>
                  </a:cubicBezTo>
                  <a:cubicBezTo>
                    <a:pt x="19" y="231"/>
                    <a:pt x="17" y="232"/>
                    <a:pt x="18" y="232"/>
                  </a:cubicBezTo>
                  <a:cubicBezTo>
                    <a:pt x="19" y="233"/>
                    <a:pt x="19" y="231"/>
                    <a:pt x="22" y="231"/>
                  </a:cubicBezTo>
                  <a:cubicBezTo>
                    <a:pt x="25" y="230"/>
                    <a:pt x="22" y="229"/>
                    <a:pt x="24" y="228"/>
                  </a:cubicBezTo>
                  <a:cubicBezTo>
                    <a:pt x="26" y="228"/>
                    <a:pt x="23" y="227"/>
                    <a:pt x="25" y="227"/>
                  </a:cubicBezTo>
                  <a:cubicBezTo>
                    <a:pt x="29" y="225"/>
                    <a:pt x="29" y="225"/>
                    <a:pt x="30" y="227"/>
                  </a:cubicBezTo>
                  <a:cubicBezTo>
                    <a:pt x="32" y="229"/>
                    <a:pt x="30" y="228"/>
                    <a:pt x="31" y="229"/>
                  </a:cubicBezTo>
                  <a:cubicBezTo>
                    <a:pt x="32" y="231"/>
                    <a:pt x="33" y="230"/>
                    <a:pt x="34" y="232"/>
                  </a:cubicBezTo>
                  <a:cubicBezTo>
                    <a:pt x="35" y="235"/>
                    <a:pt x="37" y="233"/>
                    <a:pt x="38" y="236"/>
                  </a:cubicBezTo>
                  <a:cubicBezTo>
                    <a:pt x="40" y="238"/>
                    <a:pt x="44" y="245"/>
                    <a:pt x="45" y="246"/>
                  </a:cubicBezTo>
                  <a:cubicBezTo>
                    <a:pt x="46" y="248"/>
                    <a:pt x="44" y="248"/>
                    <a:pt x="46" y="248"/>
                  </a:cubicBezTo>
                  <a:cubicBezTo>
                    <a:pt x="47" y="248"/>
                    <a:pt x="45" y="250"/>
                    <a:pt x="47" y="250"/>
                  </a:cubicBezTo>
                  <a:cubicBezTo>
                    <a:pt x="48" y="250"/>
                    <a:pt x="46" y="252"/>
                    <a:pt x="48" y="252"/>
                  </a:cubicBezTo>
                  <a:cubicBezTo>
                    <a:pt x="50" y="251"/>
                    <a:pt x="49" y="253"/>
                    <a:pt x="53" y="254"/>
                  </a:cubicBezTo>
                  <a:cubicBezTo>
                    <a:pt x="56" y="255"/>
                    <a:pt x="54" y="256"/>
                    <a:pt x="56" y="256"/>
                  </a:cubicBezTo>
                  <a:cubicBezTo>
                    <a:pt x="57" y="256"/>
                    <a:pt x="57" y="257"/>
                    <a:pt x="57" y="257"/>
                  </a:cubicBezTo>
                  <a:cubicBezTo>
                    <a:pt x="56" y="260"/>
                    <a:pt x="58" y="262"/>
                    <a:pt x="57" y="264"/>
                  </a:cubicBezTo>
                  <a:cubicBezTo>
                    <a:pt x="55" y="265"/>
                    <a:pt x="57" y="266"/>
                    <a:pt x="56" y="267"/>
                  </a:cubicBezTo>
                  <a:cubicBezTo>
                    <a:pt x="53" y="270"/>
                    <a:pt x="55" y="270"/>
                    <a:pt x="56" y="271"/>
                  </a:cubicBezTo>
                  <a:cubicBezTo>
                    <a:pt x="56" y="273"/>
                    <a:pt x="58" y="275"/>
                    <a:pt x="60" y="277"/>
                  </a:cubicBezTo>
                  <a:cubicBezTo>
                    <a:pt x="61" y="279"/>
                    <a:pt x="59" y="274"/>
                    <a:pt x="64" y="274"/>
                  </a:cubicBezTo>
                  <a:cubicBezTo>
                    <a:pt x="67" y="273"/>
                    <a:pt x="61" y="275"/>
                    <a:pt x="63" y="278"/>
                  </a:cubicBezTo>
                  <a:cubicBezTo>
                    <a:pt x="64" y="280"/>
                    <a:pt x="64" y="278"/>
                    <a:pt x="64" y="281"/>
                  </a:cubicBezTo>
                  <a:cubicBezTo>
                    <a:pt x="65" y="284"/>
                    <a:pt x="68" y="279"/>
                    <a:pt x="66" y="283"/>
                  </a:cubicBezTo>
                  <a:cubicBezTo>
                    <a:pt x="65" y="287"/>
                    <a:pt x="65" y="288"/>
                    <a:pt x="66" y="287"/>
                  </a:cubicBezTo>
                  <a:cubicBezTo>
                    <a:pt x="66" y="287"/>
                    <a:pt x="65" y="289"/>
                    <a:pt x="67" y="290"/>
                  </a:cubicBezTo>
                  <a:cubicBezTo>
                    <a:pt x="68" y="290"/>
                    <a:pt x="67" y="287"/>
                    <a:pt x="69" y="286"/>
                  </a:cubicBezTo>
                  <a:cubicBezTo>
                    <a:pt x="70" y="286"/>
                    <a:pt x="71" y="284"/>
                    <a:pt x="71" y="285"/>
                  </a:cubicBezTo>
                  <a:cubicBezTo>
                    <a:pt x="72" y="286"/>
                    <a:pt x="74" y="285"/>
                    <a:pt x="74" y="286"/>
                  </a:cubicBezTo>
                  <a:cubicBezTo>
                    <a:pt x="73" y="288"/>
                    <a:pt x="73" y="285"/>
                    <a:pt x="70" y="287"/>
                  </a:cubicBezTo>
                  <a:cubicBezTo>
                    <a:pt x="67" y="289"/>
                    <a:pt x="68" y="289"/>
                    <a:pt x="68" y="291"/>
                  </a:cubicBezTo>
                  <a:cubicBezTo>
                    <a:pt x="68" y="293"/>
                    <a:pt x="70" y="292"/>
                    <a:pt x="69" y="293"/>
                  </a:cubicBezTo>
                  <a:cubicBezTo>
                    <a:pt x="68" y="294"/>
                    <a:pt x="70" y="294"/>
                    <a:pt x="69" y="294"/>
                  </a:cubicBezTo>
                  <a:cubicBezTo>
                    <a:pt x="67" y="295"/>
                    <a:pt x="69" y="296"/>
                    <a:pt x="71" y="297"/>
                  </a:cubicBezTo>
                  <a:cubicBezTo>
                    <a:pt x="73" y="298"/>
                    <a:pt x="73" y="296"/>
                    <a:pt x="75" y="297"/>
                  </a:cubicBezTo>
                  <a:cubicBezTo>
                    <a:pt x="77" y="297"/>
                    <a:pt x="74" y="298"/>
                    <a:pt x="76" y="298"/>
                  </a:cubicBezTo>
                  <a:cubicBezTo>
                    <a:pt x="79" y="297"/>
                    <a:pt x="75" y="301"/>
                    <a:pt x="78" y="300"/>
                  </a:cubicBezTo>
                  <a:cubicBezTo>
                    <a:pt x="79" y="300"/>
                    <a:pt x="78" y="301"/>
                    <a:pt x="80" y="300"/>
                  </a:cubicBezTo>
                  <a:cubicBezTo>
                    <a:pt x="82" y="300"/>
                    <a:pt x="83" y="302"/>
                    <a:pt x="84" y="301"/>
                  </a:cubicBezTo>
                  <a:cubicBezTo>
                    <a:pt x="85" y="300"/>
                    <a:pt x="86" y="303"/>
                    <a:pt x="84" y="303"/>
                  </a:cubicBezTo>
                  <a:cubicBezTo>
                    <a:pt x="83" y="304"/>
                    <a:pt x="86" y="306"/>
                    <a:pt x="87" y="306"/>
                  </a:cubicBezTo>
                  <a:cubicBezTo>
                    <a:pt x="89" y="305"/>
                    <a:pt x="89" y="303"/>
                    <a:pt x="89" y="305"/>
                  </a:cubicBezTo>
                  <a:cubicBezTo>
                    <a:pt x="89" y="307"/>
                    <a:pt x="90" y="306"/>
                    <a:pt x="90" y="307"/>
                  </a:cubicBezTo>
                  <a:cubicBezTo>
                    <a:pt x="89" y="308"/>
                    <a:pt x="89" y="305"/>
                    <a:pt x="88" y="306"/>
                  </a:cubicBezTo>
                  <a:cubicBezTo>
                    <a:pt x="87" y="307"/>
                    <a:pt x="91" y="309"/>
                    <a:pt x="91" y="308"/>
                  </a:cubicBezTo>
                  <a:cubicBezTo>
                    <a:pt x="91" y="307"/>
                    <a:pt x="92" y="306"/>
                    <a:pt x="92" y="308"/>
                  </a:cubicBezTo>
                  <a:cubicBezTo>
                    <a:pt x="92" y="309"/>
                    <a:pt x="93" y="310"/>
                    <a:pt x="93" y="311"/>
                  </a:cubicBezTo>
                  <a:cubicBezTo>
                    <a:pt x="92" y="312"/>
                    <a:pt x="93" y="312"/>
                    <a:pt x="94" y="311"/>
                  </a:cubicBezTo>
                  <a:cubicBezTo>
                    <a:pt x="94" y="310"/>
                    <a:pt x="94" y="311"/>
                    <a:pt x="94" y="312"/>
                  </a:cubicBezTo>
                  <a:lnTo>
                    <a:pt x="238" y="312"/>
                  </a:lnTo>
                  <a:close/>
                  <a:moveTo>
                    <a:pt x="318" y="211"/>
                  </a:moveTo>
                  <a:cubicBezTo>
                    <a:pt x="320" y="210"/>
                    <a:pt x="322" y="203"/>
                    <a:pt x="318" y="204"/>
                  </a:cubicBezTo>
                  <a:cubicBezTo>
                    <a:pt x="314" y="205"/>
                    <a:pt x="317" y="211"/>
                    <a:pt x="318" y="211"/>
                  </a:cubicBezTo>
                  <a:close/>
                  <a:moveTo>
                    <a:pt x="397" y="212"/>
                  </a:moveTo>
                  <a:cubicBezTo>
                    <a:pt x="398" y="210"/>
                    <a:pt x="396" y="209"/>
                    <a:pt x="394" y="209"/>
                  </a:cubicBezTo>
                  <a:cubicBezTo>
                    <a:pt x="391" y="210"/>
                    <a:pt x="396" y="214"/>
                    <a:pt x="397" y="212"/>
                  </a:cubicBezTo>
                  <a:close/>
                  <a:moveTo>
                    <a:pt x="283" y="151"/>
                  </a:moveTo>
                  <a:cubicBezTo>
                    <a:pt x="283" y="150"/>
                    <a:pt x="279" y="152"/>
                    <a:pt x="281" y="155"/>
                  </a:cubicBezTo>
                  <a:cubicBezTo>
                    <a:pt x="284" y="159"/>
                    <a:pt x="284" y="152"/>
                    <a:pt x="283" y="151"/>
                  </a:cubicBezTo>
                  <a:close/>
                  <a:moveTo>
                    <a:pt x="244" y="62"/>
                  </a:moveTo>
                  <a:cubicBezTo>
                    <a:pt x="251" y="62"/>
                    <a:pt x="249" y="59"/>
                    <a:pt x="243" y="59"/>
                  </a:cubicBezTo>
                  <a:cubicBezTo>
                    <a:pt x="236" y="58"/>
                    <a:pt x="232" y="59"/>
                    <a:pt x="232" y="61"/>
                  </a:cubicBezTo>
                  <a:cubicBezTo>
                    <a:pt x="232" y="63"/>
                    <a:pt x="237" y="62"/>
                    <a:pt x="244" y="62"/>
                  </a:cubicBezTo>
                  <a:close/>
                  <a:moveTo>
                    <a:pt x="194" y="85"/>
                  </a:moveTo>
                  <a:cubicBezTo>
                    <a:pt x="193" y="83"/>
                    <a:pt x="188" y="81"/>
                    <a:pt x="188" y="85"/>
                  </a:cubicBezTo>
                  <a:cubicBezTo>
                    <a:pt x="188" y="88"/>
                    <a:pt x="195" y="87"/>
                    <a:pt x="194" y="85"/>
                  </a:cubicBezTo>
                  <a:close/>
                  <a:moveTo>
                    <a:pt x="120" y="77"/>
                  </a:moveTo>
                  <a:cubicBezTo>
                    <a:pt x="116" y="78"/>
                    <a:pt x="109" y="81"/>
                    <a:pt x="115" y="82"/>
                  </a:cubicBezTo>
                  <a:cubicBezTo>
                    <a:pt x="119" y="82"/>
                    <a:pt x="123" y="75"/>
                    <a:pt x="120" y="77"/>
                  </a:cubicBezTo>
                  <a:close/>
                  <a:moveTo>
                    <a:pt x="143" y="69"/>
                  </a:moveTo>
                  <a:cubicBezTo>
                    <a:pt x="145" y="68"/>
                    <a:pt x="137" y="67"/>
                    <a:pt x="136" y="69"/>
                  </a:cubicBezTo>
                  <a:cubicBezTo>
                    <a:pt x="135" y="70"/>
                    <a:pt x="141" y="70"/>
                    <a:pt x="143" y="69"/>
                  </a:cubicBezTo>
                  <a:close/>
                  <a:moveTo>
                    <a:pt x="140" y="57"/>
                  </a:moveTo>
                  <a:cubicBezTo>
                    <a:pt x="138" y="55"/>
                    <a:pt x="136" y="56"/>
                    <a:pt x="135" y="57"/>
                  </a:cubicBezTo>
                  <a:cubicBezTo>
                    <a:pt x="134" y="57"/>
                    <a:pt x="137" y="59"/>
                    <a:pt x="141" y="59"/>
                  </a:cubicBezTo>
                  <a:cubicBezTo>
                    <a:pt x="143" y="59"/>
                    <a:pt x="143" y="59"/>
                    <a:pt x="140" y="57"/>
                  </a:cubicBezTo>
                  <a:close/>
                  <a:moveTo>
                    <a:pt x="190" y="73"/>
                  </a:moveTo>
                  <a:cubicBezTo>
                    <a:pt x="192" y="75"/>
                    <a:pt x="201" y="72"/>
                    <a:pt x="197" y="72"/>
                  </a:cubicBezTo>
                  <a:cubicBezTo>
                    <a:pt x="193" y="71"/>
                    <a:pt x="194" y="68"/>
                    <a:pt x="190" y="70"/>
                  </a:cubicBezTo>
                  <a:cubicBezTo>
                    <a:pt x="189" y="71"/>
                    <a:pt x="188" y="71"/>
                    <a:pt x="190" y="73"/>
                  </a:cubicBezTo>
                  <a:close/>
                  <a:moveTo>
                    <a:pt x="200" y="74"/>
                  </a:moveTo>
                  <a:cubicBezTo>
                    <a:pt x="198" y="73"/>
                    <a:pt x="189" y="75"/>
                    <a:pt x="190" y="76"/>
                  </a:cubicBezTo>
                  <a:cubicBezTo>
                    <a:pt x="192" y="77"/>
                    <a:pt x="201" y="75"/>
                    <a:pt x="200" y="74"/>
                  </a:cubicBezTo>
                  <a:close/>
                  <a:moveTo>
                    <a:pt x="200" y="76"/>
                  </a:moveTo>
                  <a:cubicBezTo>
                    <a:pt x="199" y="76"/>
                    <a:pt x="192" y="77"/>
                    <a:pt x="194" y="78"/>
                  </a:cubicBezTo>
                  <a:cubicBezTo>
                    <a:pt x="195" y="79"/>
                    <a:pt x="202" y="77"/>
                    <a:pt x="200" y="76"/>
                  </a:cubicBezTo>
                  <a:close/>
                  <a:moveTo>
                    <a:pt x="202" y="77"/>
                  </a:moveTo>
                  <a:cubicBezTo>
                    <a:pt x="201" y="77"/>
                    <a:pt x="195" y="79"/>
                    <a:pt x="196" y="80"/>
                  </a:cubicBezTo>
                  <a:cubicBezTo>
                    <a:pt x="198" y="80"/>
                    <a:pt x="203" y="77"/>
                    <a:pt x="202" y="77"/>
                  </a:cubicBezTo>
                  <a:close/>
                  <a:moveTo>
                    <a:pt x="291" y="46"/>
                  </a:moveTo>
                  <a:cubicBezTo>
                    <a:pt x="291" y="44"/>
                    <a:pt x="286" y="45"/>
                    <a:pt x="284" y="47"/>
                  </a:cubicBezTo>
                  <a:cubicBezTo>
                    <a:pt x="282" y="48"/>
                    <a:pt x="290" y="47"/>
                    <a:pt x="291" y="46"/>
                  </a:cubicBezTo>
                  <a:close/>
                  <a:moveTo>
                    <a:pt x="309" y="281"/>
                  </a:moveTo>
                  <a:cubicBezTo>
                    <a:pt x="311" y="282"/>
                    <a:pt x="313" y="283"/>
                    <a:pt x="314" y="283"/>
                  </a:cubicBezTo>
                  <a:cubicBezTo>
                    <a:pt x="315" y="282"/>
                    <a:pt x="312" y="280"/>
                    <a:pt x="312" y="279"/>
                  </a:cubicBezTo>
                  <a:cubicBezTo>
                    <a:pt x="311" y="278"/>
                    <a:pt x="308" y="278"/>
                    <a:pt x="307" y="280"/>
                  </a:cubicBezTo>
                  <a:cubicBezTo>
                    <a:pt x="306" y="280"/>
                    <a:pt x="307" y="280"/>
                    <a:pt x="309" y="281"/>
                  </a:cubicBezTo>
                  <a:close/>
                  <a:moveTo>
                    <a:pt x="319" y="257"/>
                  </a:moveTo>
                  <a:cubicBezTo>
                    <a:pt x="319" y="256"/>
                    <a:pt x="320" y="255"/>
                    <a:pt x="319" y="257"/>
                  </a:cubicBezTo>
                  <a:cubicBezTo>
                    <a:pt x="318" y="259"/>
                    <a:pt x="318" y="258"/>
                    <a:pt x="319" y="258"/>
                  </a:cubicBezTo>
                  <a:cubicBezTo>
                    <a:pt x="320" y="258"/>
                    <a:pt x="321" y="255"/>
                    <a:pt x="321" y="255"/>
                  </a:cubicBezTo>
                  <a:cubicBezTo>
                    <a:pt x="322" y="255"/>
                    <a:pt x="320" y="258"/>
                    <a:pt x="321" y="258"/>
                  </a:cubicBezTo>
                  <a:cubicBezTo>
                    <a:pt x="322" y="258"/>
                    <a:pt x="322" y="257"/>
                    <a:pt x="322" y="255"/>
                  </a:cubicBezTo>
                  <a:cubicBezTo>
                    <a:pt x="323" y="253"/>
                    <a:pt x="323" y="254"/>
                    <a:pt x="322" y="253"/>
                  </a:cubicBezTo>
                  <a:cubicBezTo>
                    <a:pt x="321" y="252"/>
                    <a:pt x="321" y="252"/>
                    <a:pt x="321" y="253"/>
                  </a:cubicBezTo>
                  <a:cubicBezTo>
                    <a:pt x="320" y="254"/>
                    <a:pt x="320" y="255"/>
                    <a:pt x="320" y="254"/>
                  </a:cubicBezTo>
                  <a:cubicBezTo>
                    <a:pt x="320" y="253"/>
                    <a:pt x="320" y="252"/>
                    <a:pt x="320" y="253"/>
                  </a:cubicBezTo>
                  <a:cubicBezTo>
                    <a:pt x="319" y="253"/>
                    <a:pt x="320" y="253"/>
                    <a:pt x="320" y="254"/>
                  </a:cubicBezTo>
                  <a:cubicBezTo>
                    <a:pt x="319" y="255"/>
                    <a:pt x="319" y="255"/>
                    <a:pt x="318" y="256"/>
                  </a:cubicBezTo>
                  <a:cubicBezTo>
                    <a:pt x="317" y="257"/>
                    <a:pt x="317" y="257"/>
                    <a:pt x="317" y="258"/>
                  </a:cubicBezTo>
                  <a:cubicBezTo>
                    <a:pt x="318" y="259"/>
                    <a:pt x="318" y="258"/>
                    <a:pt x="319" y="257"/>
                  </a:cubicBezTo>
                  <a:close/>
                  <a:moveTo>
                    <a:pt x="324" y="256"/>
                  </a:moveTo>
                  <a:cubicBezTo>
                    <a:pt x="324" y="255"/>
                    <a:pt x="324" y="253"/>
                    <a:pt x="324" y="253"/>
                  </a:cubicBezTo>
                  <a:cubicBezTo>
                    <a:pt x="323" y="253"/>
                    <a:pt x="323" y="254"/>
                    <a:pt x="323" y="256"/>
                  </a:cubicBezTo>
                  <a:cubicBezTo>
                    <a:pt x="322" y="256"/>
                    <a:pt x="323" y="256"/>
                    <a:pt x="324" y="256"/>
                  </a:cubicBezTo>
                  <a:close/>
                  <a:moveTo>
                    <a:pt x="318" y="255"/>
                  </a:moveTo>
                  <a:cubicBezTo>
                    <a:pt x="319" y="254"/>
                    <a:pt x="319" y="253"/>
                    <a:pt x="319" y="253"/>
                  </a:cubicBezTo>
                  <a:cubicBezTo>
                    <a:pt x="318" y="254"/>
                    <a:pt x="317" y="254"/>
                    <a:pt x="317" y="255"/>
                  </a:cubicBezTo>
                  <a:cubicBezTo>
                    <a:pt x="316" y="256"/>
                    <a:pt x="317" y="256"/>
                    <a:pt x="318" y="255"/>
                  </a:cubicBezTo>
                  <a:close/>
                  <a:moveTo>
                    <a:pt x="380" y="219"/>
                  </a:moveTo>
                  <a:cubicBezTo>
                    <a:pt x="379" y="218"/>
                    <a:pt x="377" y="222"/>
                    <a:pt x="379" y="222"/>
                  </a:cubicBezTo>
                  <a:cubicBezTo>
                    <a:pt x="380" y="222"/>
                    <a:pt x="382" y="220"/>
                    <a:pt x="380" y="21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27" name="Google Shape;327;p43"/>
            <p:cNvSpPr/>
            <p:nvPr/>
          </p:nvSpPr>
          <p:spPr>
            <a:xfrm>
              <a:off x="5105246" y="3214680"/>
              <a:ext cx="536213" cy="303408"/>
            </a:xfrm>
            <a:custGeom>
              <a:rect b="b" l="l" r="r" t="t"/>
              <a:pathLst>
                <a:path extrusionOk="0" h="67" w="119">
                  <a:moveTo>
                    <a:pt x="103" y="2"/>
                  </a:moveTo>
                  <a:cubicBezTo>
                    <a:pt x="106" y="0"/>
                    <a:pt x="106" y="0"/>
                    <a:pt x="107" y="0"/>
                  </a:cubicBezTo>
                  <a:cubicBezTo>
                    <a:pt x="108" y="1"/>
                    <a:pt x="105" y="2"/>
                    <a:pt x="106" y="2"/>
                  </a:cubicBezTo>
                  <a:cubicBezTo>
                    <a:pt x="107" y="3"/>
                    <a:pt x="107" y="1"/>
                    <a:pt x="109" y="2"/>
                  </a:cubicBezTo>
                  <a:cubicBezTo>
                    <a:pt x="112" y="3"/>
                    <a:pt x="110" y="1"/>
                    <a:pt x="113" y="1"/>
                  </a:cubicBezTo>
                  <a:cubicBezTo>
                    <a:pt x="116" y="2"/>
                    <a:pt x="114" y="3"/>
                    <a:pt x="116" y="4"/>
                  </a:cubicBezTo>
                  <a:cubicBezTo>
                    <a:pt x="119" y="4"/>
                    <a:pt x="113" y="8"/>
                    <a:pt x="113" y="9"/>
                  </a:cubicBezTo>
                  <a:cubicBezTo>
                    <a:pt x="114" y="14"/>
                    <a:pt x="112" y="14"/>
                    <a:pt x="113" y="15"/>
                  </a:cubicBezTo>
                  <a:cubicBezTo>
                    <a:pt x="113" y="17"/>
                    <a:pt x="113" y="18"/>
                    <a:pt x="111" y="18"/>
                  </a:cubicBezTo>
                  <a:cubicBezTo>
                    <a:pt x="109" y="18"/>
                    <a:pt x="111" y="18"/>
                    <a:pt x="111" y="21"/>
                  </a:cubicBezTo>
                  <a:cubicBezTo>
                    <a:pt x="112" y="23"/>
                    <a:pt x="114" y="21"/>
                    <a:pt x="112" y="24"/>
                  </a:cubicBezTo>
                  <a:cubicBezTo>
                    <a:pt x="110" y="27"/>
                    <a:pt x="111" y="28"/>
                    <a:pt x="112" y="28"/>
                  </a:cubicBezTo>
                  <a:cubicBezTo>
                    <a:pt x="113" y="28"/>
                    <a:pt x="114" y="28"/>
                    <a:pt x="112" y="30"/>
                  </a:cubicBezTo>
                  <a:cubicBezTo>
                    <a:pt x="110" y="31"/>
                    <a:pt x="110" y="34"/>
                    <a:pt x="110" y="35"/>
                  </a:cubicBezTo>
                  <a:cubicBezTo>
                    <a:pt x="108" y="36"/>
                    <a:pt x="109" y="38"/>
                    <a:pt x="107" y="37"/>
                  </a:cubicBezTo>
                  <a:cubicBezTo>
                    <a:pt x="104" y="36"/>
                    <a:pt x="103" y="36"/>
                    <a:pt x="103" y="37"/>
                  </a:cubicBezTo>
                  <a:cubicBezTo>
                    <a:pt x="102" y="37"/>
                    <a:pt x="102" y="37"/>
                    <a:pt x="103" y="35"/>
                  </a:cubicBezTo>
                  <a:cubicBezTo>
                    <a:pt x="104" y="30"/>
                    <a:pt x="102" y="31"/>
                    <a:pt x="103" y="29"/>
                  </a:cubicBezTo>
                  <a:cubicBezTo>
                    <a:pt x="104" y="26"/>
                    <a:pt x="102" y="26"/>
                    <a:pt x="101" y="27"/>
                  </a:cubicBezTo>
                  <a:cubicBezTo>
                    <a:pt x="101" y="27"/>
                    <a:pt x="101" y="26"/>
                    <a:pt x="101" y="26"/>
                  </a:cubicBezTo>
                  <a:cubicBezTo>
                    <a:pt x="101" y="25"/>
                    <a:pt x="102" y="25"/>
                    <a:pt x="100" y="25"/>
                  </a:cubicBezTo>
                  <a:cubicBezTo>
                    <a:pt x="98" y="25"/>
                    <a:pt x="101" y="22"/>
                    <a:pt x="100" y="21"/>
                  </a:cubicBezTo>
                  <a:cubicBezTo>
                    <a:pt x="100" y="19"/>
                    <a:pt x="101" y="21"/>
                    <a:pt x="102" y="18"/>
                  </a:cubicBezTo>
                  <a:cubicBezTo>
                    <a:pt x="103" y="15"/>
                    <a:pt x="103" y="15"/>
                    <a:pt x="103" y="14"/>
                  </a:cubicBezTo>
                  <a:cubicBezTo>
                    <a:pt x="103" y="13"/>
                    <a:pt x="105" y="9"/>
                    <a:pt x="104" y="7"/>
                  </a:cubicBezTo>
                  <a:cubicBezTo>
                    <a:pt x="103" y="6"/>
                    <a:pt x="103" y="5"/>
                    <a:pt x="103" y="4"/>
                  </a:cubicBezTo>
                  <a:cubicBezTo>
                    <a:pt x="103" y="3"/>
                    <a:pt x="102" y="3"/>
                    <a:pt x="103" y="2"/>
                  </a:cubicBezTo>
                  <a:close/>
                  <a:moveTo>
                    <a:pt x="18" y="31"/>
                  </a:moveTo>
                  <a:cubicBezTo>
                    <a:pt x="19" y="31"/>
                    <a:pt x="15" y="30"/>
                    <a:pt x="14" y="31"/>
                  </a:cubicBezTo>
                  <a:cubicBezTo>
                    <a:pt x="14" y="32"/>
                    <a:pt x="17" y="32"/>
                    <a:pt x="18" y="31"/>
                  </a:cubicBezTo>
                  <a:close/>
                  <a:moveTo>
                    <a:pt x="8" y="25"/>
                  </a:moveTo>
                  <a:cubicBezTo>
                    <a:pt x="9" y="24"/>
                    <a:pt x="6" y="24"/>
                    <a:pt x="6" y="25"/>
                  </a:cubicBezTo>
                  <a:cubicBezTo>
                    <a:pt x="6" y="25"/>
                    <a:pt x="8" y="26"/>
                    <a:pt x="8" y="25"/>
                  </a:cubicBezTo>
                  <a:close/>
                  <a:moveTo>
                    <a:pt x="3" y="27"/>
                  </a:moveTo>
                  <a:cubicBezTo>
                    <a:pt x="4" y="27"/>
                    <a:pt x="1" y="25"/>
                    <a:pt x="0" y="26"/>
                  </a:cubicBezTo>
                  <a:cubicBezTo>
                    <a:pt x="0" y="27"/>
                    <a:pt x="1" y="27"/>
                    <a:pt x="3" y="27"/>
                  </a:cubicBezTo>
                  <a:close/>
                  <a:moveTo>
                    <a:pt x="62" y="66"/>
                  </a:moveTo>
                  <a:cubicBezTo>
                    <a:pt x="63" y="66"/>
                    <a:pt x="61" y="66"/>
                    <a:pt x="61" y="66"/>
                  </a:cubicBezTo>
                  <a:cubicBezTo>
                    <a:pt x="60" y="66"/>
                    <a:pt x="60" y="65"/>
                    <a:pt x="59" y="65"/>
                  </a:cubicBezTo>
                  <a:cubicBezTo>
                    <a:pt x="59" y="66"/>
                    <a:pt x="59" y="66"/>
                    <a:pt x="61" y="67"/>
                  </a:cubicBezTo>
                  <a:cubicBezTo>
                    <a:pt x="61" y="67"/>
                    <a:pt x="62" y="66"/>
                    <a:pt x="62" y="66"/>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28" name="Google Shape;328;p43"/>
            <p:cNvSpPr/>
            <p:nvPr/>
          </p:nvSpPr>
          <p:spPr>
            <a:xfrm>
              <a:off x="6792120" y="4792784"/>
              <a:ext cx="9542" cy="17174"/>
            </a:xfrm>
            <a:custGeom>
              <a:rect b="b" l="l" r="r" t="t"/>
              <a:pathLst>
                <a:path extrusionOk="0" h="4" w="2">
                  <a:moveTo>
                    <a:pt x="1" y="1"/>
                  </a:moveTo>
                  <a:cubicBezTo>
                    <a:pt x="1" y="0"/>
                    <a:pt x="2" y="4"/>
                    <a:pt x="1" y="4"/>
                  </a:cubicBezTo>
                  <a:cubicBezTo>
                    <a:pt x="0" y="4"/>
                    <a:pt x="0" y="1"/>
                    <a:pt x="1"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29" name="Google Shape;329;p43"/>
            <p:cNvSpPr/>
            <p:nvPr/>
          </p:nvSpPr>
          <p:spPr>
            <a:xfrm>
              <a:off x="6834101" y="4829042"/>
              <a:ext cx="7632" cy="13357"/>
            </a:xfrm>
            <a:custGeom>
              <a:rect b="b" l="l" r="r" t="t"/>
              <a:pathLst>
                <a:path extrusionOk="0" h="3" w="2">
                  <a:moveTo>
                    <a:pt x="1" y="2"/>
                  </a:moveTo>
                  <a:cubicBezTo>
                    <a:pt x="0" y="1"/>
                    <a:pt x="0" y="0"/>
                    <a:pt x="1" y="1"/>
                  </a:cubicBezTo>
                  <a:cubicBezTo>
                    <a:pt x="2" y="1"/>
                    <a:pt x="2" y="3"/>
                    <a:pt x="1" y="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30" name="Google Shape;330;p43"/>
            <p:cNvSpPr/>
            <p:nvPr/>
          </p:nvSpPr>
          <p:spPr>
            <a:xfrm>
              <a:off x="6815017" y="4815683"/>
              <a:ext cx="9542" cy="7632"/>
            </a:xfrm>
            <a:custGeom>
              <a:rect b="b" l="l" r="r" t="t"/>
              <a:pathLst>
                <a:path extrusionOk="0" h="2" w="2">
                  <a:moveTo>
                    <a:pt x="1" y="0"/>
                  </a:moveTo>
                  <a:cubicBezTo>
                    <a:pt x="0" y="1"/>
                    <a:pt x="2" y="2"/>
                    <a:pt x="2" y="2"/>
                  </a:cubicBezTo>
                  <a:cubicBezTo>
                    <a:pt x="2" y="1"/>
                    <a:pt x="2" y="0"/>
                    <a:pt x="1" y="0"/>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31" name="Google Shape;331;p43"/>
            <p:cNvSpPr/>
            <p:nvPr/>
          </p:nvSpPr>
          <p:spPr>
            <a:xfrm>
              <a:off x="6467720" y="4498918"/>
              <a:ext cx="261428" cy="311041"/>
            </a:xfrm>
            <a:custGeom>
              <a:rect b="b" l="l" r="r" t="t"/>
              <a:pathLst>
                <a:path extrusionOk="0" h="69" w="58">
                  <a:moveTo>
                    <a:pt x="1" y="22"/>
                  </a:moveTo>
                  <a:cubicBezTo>
                    <a:pt x="5" y="21"/>
                    <a:pt x="4" y="18"/>
                    <a:pt x="7" y="15"/>
                  </a:cubicBezTo>
                  <a:cubicBezTo>
                    <a:pt x="10" y="12"/>
                    <a:pt x="6" y="12"/>
                    <a:pt x="6" y="11"/>
                  </a:cubicBezTo>
                  <a:cubicBezTo>
                    <a:pt x="6" y="10"/>
                    <a:pt x="7" y="10"/>
                    <a:pt x="7" y="9"/>
                  </a:cubicBezTo>
                  <a:cubicBezTo>
                    <a:pt x="8" y="9"/>
                    <a:pt x="8" y="8"/>
                    <a:pt x="8" y="5"/>
                  </a:cubicBezTo>
                  <a:cubicBezTo>
                    <a:pt x="7" y="1"/>
                    <a:pt x="6" y="2"/>
                    <a:pt x="6" y="0"/>
                  </a:cubicBezTo>
                  <a:cubicBezTo>
                    <a:pt x="8" y="0"/>
                    <a:pt x="21" y="0"/>
                    <a:pt x="24" y="0"/>
                  </a:cubicBezTo>
                  <a:cubicBezTo>
                    <a:pt x="35" y="7"/>
                    <a:pt x="39" y="10"/>
                    <a:pt x="42" y="12"/>
                  </a:cubicBezTo>
                  <a:cubicBezTo>
                    <a:pt x="46" y="14"/>
                    <a:pt x="42" y="14"/>
                    <a:pt x="44" y="17"/>
                  </a:cubicBezTo>
                  <a:cubicBezTo>
                    <a:pt x="47" y="19"/>
                    <a:pt x="51" y="23"/>
                    <a:pt x="52" y="23"/>
                  </a:cubicBezTo>
                  <a:cubicBezTo>
                    <a:pt x="50" y="26"/>
                    <a:pt x="51" y="26"/>
                    <a:pt x="50" y="28"/>
                  </a:cubicBezTo>
                  <a:cubicBezTo>
                    <a:pt x="48" y="33"/>
                    <a:pt x="51" y="35"/>
                    <a:pt x="53" y="37"/>
                  </a:cubicBezTo>
                  <a:cubicBezTo>
                    <a:pt x="54" y="40"/>
                    <a:pt x="51" y="38"/>
                    <a:pt x="53" y="42"/>
                  </a:cubicBezTo>
                  <a:cubicBezTo>
                    <a:pt x="54" y="46"/>
                    <a:pt x="51" y="44"/>
                    <a:pt x="53" y="49"/>
                  </a:cubicBezTo>
                  <a:cubicBezTo>
                    <a:pt x="55" y="54"/>
                    <a:pt x="53" y="54"/>
                    <a:pt x="54" y="57"/>
                  </a:cubicBezTo>
                  <a:cubicBezTo>
                    <a:pt x="56" y="59"/>
                    <a:pt x="56" y="57"/>
                    <a:pt x="58" y="60"/>
                  </a:cubicBezTo>
                  <a:cubicBezTo>
                    <a:pt x="56" y="62"/>
                    <a:pt x="54" y="63"/>
                    <a:pt x="50" y="65"/>
                  </a:cubicBezTo>
                  <a:cubicBezTo>
                    <a:pt x="46" y="67"/>
                    <a:pt x="45" y="62"/>
                    <a:pt x="45" y="65"/>
                  </a:cubicBezTo>
                  <a:cubicBezTo>
                    <a:pt x="44" y="68"/>
                    <a:pt x="41" y="68"/>
                    <a:pt x="40" y="67"/>
                  </a:cubicBezTo>
                  <a:cubicBezTo>
                    <a:pt x="39" y="66"/>
                    <a:pt x="37" y="69"/>
                    <a:pt x="35" y="67"/>
                  </a:cubicBezTo>
                  <a:cubicBezTo>
                    <a:pt x="33" y="64"/>
                    <a:pt x="33" y="68"/>
                    <a:pt x="28" y="66"/>
                  </a:cubicBezTo>
                  <a:cubicBezTo>
                    <a:pt x="26" y="63"/>
                    <a:pt x="28" y="63"/>
                    <a:pt x="27" y="60"/>
                  </a:cubicBezTo>
                  <a:cubicBezTo>
                    <a:pt x="26" y="57"/>
                    <a:pt x="25" y="55"/>
                    <a:pt x="24" y="54"/>
                  </a:cubicBezTo>
                  <a:cubicBezTo>
                    <a:pt x="22" y="54"/>
                    <a:pt x="20" y="54"/>
                    <a:pt x="19" y="53"/>
                  </a:cubicBezTo>
                  <a:cubicBezTo>
                    <a:pt x="14" y="50"/>
                    <a:pt x="15" y="52"/>
                    <a:pt x="14" y="50"/>
                  </a:cubicBezTo>
                  <a:cubicBezTo>
                    <a:pt x="13" y="48"/>
                    <a:pt x="13" y="51"/>
                    <a:pt x="12" y="49"/>
                  </a:cubicBezTo>
                  <a:cubicBezTo>
                    <a:pt x="11" y="47"/>
                    <a:pt x="9" y="48"/>
                    <a:pt x="8" y="45"/>
                  </a:cubicBezTo>
                  <a:cubicBezTo>
                    <a:pt x="7" y="44"/>
                    <a:pt x="6" y="43"/>
                    <a:pt x="6" y="40"/>
                  </a:cubicBezTo>
                  <a:cubicBezTo>
                    <a:pt x="5" y="38"/>
                    <a:pt x="0" y="34"/>
                    <a:pt x="1" y="31"/>
                  </a:cubicBezTo>
                  <a:cubicBezTo>
                    <a:pt x="2" y="28"/>
                    <a:pt x="0" y="26"/>
                    <a:pt x="1" y="22"/>
                  </a:cubicBezTo>
                  <a:close/>
                  <a:moveTo>
                    <a:pt x="53" y="33"/>
                  </a:moveTo>
                  <a:cubicBezTo>
                    <a:pt x="53" y="32"/>
                    <a:pt x="53" y="33"/>
                    <a:pt x="53" y="31"/>
                  </a:cubicBezTo>
                  <a:cubicBezTo>
                    <a:pt x="52" y="29"/>
                    <a:pt x="52" y="30"/>
                    <a:pt x="52" y="31"/>
                  </a:cubicBezTo>
                  <a:cubicBezTo>
                    <a:pt x="51" y="31"/>
                    <a:pt x="52" y="33"/>
                    <a:pt x="52" y="34"/>
                  </a:cubicBezTo>
                  <a:cubicBezTo>
                    <a:pt x="54" y="35"/>
                    <a:pt x="54" y="34"/>
                    <a:pt x="53" y="33"/>
                  </a:cubicBezTo>
                  <a:close/>
                  <a:moveTo>
                    <a:pt x="55" y="27"/>
                  </a:moveTo>
                  <a:cubicBezTo>
                    <a:pt x="55" y="25"/>
                    <a:pt x="55" y="25"/>
                    <a:pt x="55" y="25"/>
                  </a:cubicBezTo>
                  <a:cubicBezTo>
                    <a:pt x="54" y="24"/>
                    <a:pt x="54" y="25"/>
                    <a:pt x="54" y="26"/>
                  </a:cubicBezTo>
                  <a:cubicBezTo>
                    <a:pt x="54" y="27"/>
                    <a:pt x="53" y="27"/>
                    <a:pt x="54" y="28"/>
                  </a:cubicBezTo>
                  <a:cubicBezTo>
                    <a:pt x="55" y="28"/>
                    <a:pt x="55" y="28"/>
                    <a:pt x="55" y="27"/>
                  </a:cubicBezTo>
                  <a:close/>
                  <a:moveTo>
                    <a:pt x="55" y="42"/>
                  </a:moveTo>
                  <a:cubicBezTo>
                    <a:pt x="56" y="41"/>
                    <a:pt x="53" y="44"/>
                    <a:pt x="54" y="44"/>
                  </a:cubicBezTo>
                  <a:cubicBezTo>
                    <a:pt x="55" y="44"/>
                    <a:pt x="55" y="43"/>
                    <a:pt x="55" y="42"/>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32" name="Google Shape;332;p43"/>
            <p:cNvSpPr/>
            <p:nvPr/>
          </p:nvSpPr>
          <p:spPr>
            <a:xfrm>
              <a:off x="7072631" y="5067571"/>
              <a:ext cx="22899" cy="22899"/>
            </a:xfrm>
            <a:custGeom>
              <a:rect b="b" l="l" r="r" t="t"/>
              <a:pathLst>
                <a:path extrusionOk="0" h="5" w="5">
                  <a:moveTo>
                    <a:pt x="1" y="1"/>
                  </a:moveTo>
                  <a:cubicBezTo>
                    <a:pt x="2" y="0"/>
                    <a:pt x="5" y="2"/>
                    <a:pt x="4" y="3"/>
                  </a:cubicBezTo>
                  <a:cubicBezTo>
                    <a:pt x="3" y="5"/>
                    <a:pt x="0" y="3"/>
                    <a:pt x="1" y="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33" name="Google Shape;333;p43"/>
            <p:cNvSpPr/>
            <p:nvPr/>
          </p:nvSpPr>
          <p:spPr>
            <a:xfrm>
              <a:off x="7118427" y="5037038"/>
              <a:ext cx="20991" cy="26714"/>
            </a:xfrm>
            <a:custGeom>
              <a:rect b="b" l="l" r="r" t="t"/>
              <a:pathLst>
                <a:path extrusionOk="0" h="6" w="5">
                  <a:moveTo>
                    <a:pt x="3" y="5"/>
                  </a:moveTo>
                  <a:cubicBezTo>
                    <a:pt x="0" y="6"/>
                    <a:pt x="3" y="0"/>
                    <a:pt x="4" y="2"/>
                  </a:cubicBezTo>
                  <a:cubicBezTo>
                    <a:pt x="4" y="4"/>
                    <a:pt x="5" y="5"/>
                    <a:pt x="3" y="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34" name="Google Shape;334;p43"/>
            <p:cNvSpPr/>
            <p:nvPr/>
          </p:nvSpPr>
          <p:spPr>
            <a:xfrm>
              <a:off x="6093710" y="3069654"/>
              <a:ext cx="143117" cy="141209"/>
            </a:xfrm>
            <a:custGeom>
              <a:rect b="b" l="l" r="r" t="t"/>
              <a:pathLst>
                <a:path extrusionOk="0" h="31" w="32">
                  <a:moveTo>
                    <a:pt x="29" y="12"/>
                  </a:moveTo>
                  <a:cubicBezTo>
                    <a:pt x="27" y="13"/>
                    <a:pt x="28" y="10"/>
                    <a:pt x="27" y="11"/>
                  </a:cubicBezTo>
                  <a:cubicBezTo>
                    <a:pt x="26" y="11"/>
                    <a:pt x="25" y="10"/>
                    <a:pt x="24" y="11"/>
                  </a:cubicBezTo>
                  <a:cubicBezTo>
                    <a:pt x="22" y="12"/>
                    <a:pt x="21" y="10"/>
                    <a:pt x="20" y="10"/>
                  </a:cubicBezTo>
                  <a:cubicBezTo>
                    <a:pt x="19" y="11"/>
                    <a:pt x="17" y="9"/>
                    <a:pt x="16" y="10"/>
                  </a:cubicBezTo>
                  <a:cubicBezTo>
                    <a:pt x="15" y="11"/>
                    <a:pt x="15" y="12"/>
                    <a:pt x="14" y="11"/>
                  </a:cubicBezTo>
                  <a:cubicBezTo>
                    <a:pt x="12" y="8"/>
                    <a:pt x="11" y="13"/>
                    <a:pt x="13" y="13"/>
                  </a:cubicBezTo>
                  <a:cubicBezTo>
                    <a:pt x="14" y="14"/>
                    <a:pt x="14" y="15"/>
                    <a:pt x="14" y="16"/>
                  </a:cubicBezTo>
                  <a:cubicBezTo>
                    <a:pt x="15" y="16"/>
                    <a:pt x="13" y="17"/>
                    <a:pt x="14" y="17"/>
                  </a:cubicBezTo>
                  <a:cubicBezTo>
                    <a:pt x="15" y="17"/>
                    <a:pt x="18" y="22"/>
                    <a:pt x="19" y="22"/>
                  </a:cubicBezTo>
                  <a:cubicBezTo>
                    <a:pt x="20" y="23"/>
                    <a:pt x="19" y="24"/>
                    <a:pt x="21" y="24"/>
                  </a:cubicBezTo>
                  <a:cubicBezTo>
                    <a:pt x="22" y="25"/>
                    <a:pt x="22" y="26"/>
                    <a:pt x="22" y="26"/>
                  </a:cubicBezTo>
                  <a:cubicBezTo>
                    <a:pt x="22" y="27"/>
                    <a:pt x="23" y="26"/>
                    <a:pt x="23" y="27"/>
                  </a:cubicBezTo>
                  <a:cubicBezTo>
                    <a:pt x="24" y="28"/>
                    <a:pt x="25" y="29"/>
                    <a:pt x="26" y="29"/>
                  </a:cubicBezTo>
                  <a:cubicBezTo>
                    <a:pt x="26" y="30"/>
                    <a:pt x="29" y="30"/>
                    <a:pt x="28" y="31"/>
                  </a:cubicBezTo>
                  <a:cubicBezTo>
                    <a:pt x="27" y="30"/>
                    <a:pt x="27" y="30"/>
                    <a:pt x="26" y="30"/>
                  </a:cubicBezTo>
                  <a:cubicBezTo>
                    <a:pt x="25" y="31"/>
                    <a:pt x="26" y="29"/>
                    <a:pt x="22" y="28"/>
                  </a:cubicBezTo>
                  <a:cubicBezTo>
                    <a:pt x="18" y="26"/>
                    <a:pt x="18" y="25"/>
                    <a:pt x="21" y="26"/>
                  </a:cubicBezTo>
                  <a:cubicBezTo>
                    <a:pt x="19" y="24"/>
                    <a:pt x="17" y="22"/>
                    <a:pt x="15" y="22"/>
                  </a:cubicBezTo>
                  <a:cubicBezTo>
                    <a:pt x="12" y="23"/>
                    <a:pt x="15" y="22"/>
                    <a:pt x="11" y="19"/>
                  </a:cubicBezTo>
                  <a:cubicBezTo>
                    <a:pt x="7" y="16"/>
                    <a:pt x="11" y="18"/>
                    <a:pt x="9" y="15"/>
                  </a:cubicBezTo>
                  <a:cubicBezTo>
                    <a:pt x="6" y="13"/>
                    <a:pt x="9" y="12"/>
                    <a:pt x="6" y="9"/>
                  </a:cubicBezTo>
                  <a:cubicBezTo>
                    <a:pt x="4" y="8"/>
                    <a:pt x="4" y="11"/>
                    <a:pt x="3" y="13"/>
                  </a:cubicBezTo>
                  <a:cubicBezTo>
                    <a:pt x="3" y="15"/>
                    <a:pt x="0" y="9"/>
                    <a:pt x="1" y="8"/>
                  </a:cubicBezTo>
                  <a:cubicBezTo>
                    <a:pt x="1" y="8"/>
                    <a:pt x="1" y="8"/>
                    <a:pt x="1" y="8"/>
                  </a:cubicBezTo>
                  <a:cubicBezTo>
                    <a:pt x="7" y="8"/>
                    <a:pt x="5" y="6"/>
                    <a:pt x="6" y="7"/>
                  </a:cubicBezTo>
                  <a:cubicBezTo>
                    <a:pt x="8" y="9"/>
                    <a:pt x="7" y="7"/>
                    <a:pt x="8" y="8"/>
                  </a:cubicBezTo>
                  <a:cubicBezTo>
                    <a:pt x="9" y="8"/>
                    <a:pt x="10" y="9"/>
                    <a:pt x="10" y="8"/>
                  </a:cubicBezTo>
                  <a:cubicBezTo>
                    <a:pt x="10" y="6"/>
                    <a:pt x="12" y="6"/>
                    <a:pt x="12" y="5"/>
                  </a:cubicBezTo>
                  <a:cubicBezTo>
                    <a:pt x="12" y="4"/>
                    <a:pt x="11" y="3"/>
                    <a:pt x="11" y="3"/>
                  </a:cubicBezTo>
                  <a:cubicBezTo>
                    <a:pt x="12" y="2"/>
                    <a:pt x="14" y="2"/>
                    <a:pt x="15" y="1"/>
                  </a:cubicBezTo>
                  <a:cubicBezTo>
                    <a:pt x="15" y="1"/>
                    <a:pt x="14" y="0"/>
                    <a:pt x="15" y="0"/>
                  </a:cubicBezTo>
                  <a:cubicBezTo>
                    <a:pt x="15" y="0"/>
                    <a:pt x="16" y="0"/>
                    <a:pt x="16" y="0"/>
                  </a:cubicBezTo>
                  <a:cubicBezTo>
                    <a:pt x="21" y="3"/>
                    <a:pt x="20" y="4"/>
                    <a:pt x="21" y="4"/>
                  </a:cubicBezTo>
                  <a:cubicBezTo>
                    <a:pt x="22" y="4"/>
                    <a:pt x="24" y="6"/>
                    <a:pt x="26" y="6"/>
                  </a:cubicBezTo>
                  <a:cubicBezTo>
                    <a:pt x="27" y="6"/>
                    <a:pt x="27" y="4"/>
                    <a:pt x="28" y="5"/>
                  </a:cubicBezTo>
                  <a:cubicBezTo>
                    <a:pt x="29" y="6"/>
                    <a:pt x="29" y="8"/>
                    <a:pt x="29" y="9"/>
                  </a:cubicBezTo>
                  <a:cubicBezTo>
                    <a:pt x="31" y="10"/>
                    <a:pt x="32" y="9"/>
                    <a:pt x="31" y="10"/>
                  </a:cubicBezTo>
                  <a:cubicBezTo>
                    <a:pt x="31" y="11"/>
                    <a:pt x="30" y="10"/>
                    <a:pt x="29" y="12"/>
                  </a:cubicBezTo>
                  <a:close/>
                  <a:moveTo>
                    <a:pt x="16" y="25"/>
                  </a:moveTo>
                  <a:cubicBezTo>
                    <a:pt x="15" y="25"/>
                    <a:pt x="15" y="25"/>
                    <a:pt x="17" y="25"/>
                  </a:cubicBezTo>
                  <a:cubicBezTo>
                    <a:pt x="18" y="25"/>
                    <a:pt x="20" y="25"/>
                    <a:pt x="19" y="25"/>
                  </a:cubicBezTo>
                  <a:cubicBezTo>
                    <a:pt x="18" y="25"/>
                    <a:pt x="17" y="24"/>
                    <a:pt x="16" y="25"/>
                  </a:cubicBezTo>
                  <a:close/>
                  <a:moveTo>
                    <a:pt x="18" y="24"/>
                  </a:moveTo>
                  <a:cubicBezTo>
                    <a:pt x="19" y="24"/>
                    <a:pt x="15" y="23"/>
                    <a:pt x="16" y="24"/>
                  </a:cubicBezTo>
                  <a:cubicBezTo>
                    <a:pt x="16" y="24"/>
                    <a:pt x="17" y="24"/>
                    <a:pt x="18" y="24"/>
                  </a:cubicBezTo>
                  <a:close/>
                  <a:moveTo>
                    <a:pt x="18" y="27"/>
                  </a:moveTo>
                  <a:cubicBezTo>
                    <a:pt x="19" y="27"/>
                    <a:pt x="19" y="27"/>
                    <a:pt x="19" y="27"/>
                  </a:cubicBezTo>
                  <a:cubicBezTo>
                    <a:pt x="19" y="26"/>
                    <a:pt x="16" y="26"/>
                    <a:pt x="17" y="27"/>
                  </a:cubicBezTo>
                  <a:cubicBezTo>
                    <a:pt x="17" y="27"/>
                    <a:pt x="17" y="27"/>
                    <a:pt x="18" y="27"/>
                  </a:cubicBezTo>
                  <a:close/>
                  <a:moveTo>
                    <a:pt x="7" y="11"/>
                  </a:moveTo>
                  <a:cubicBezTo>
                    <a:pt x="6" y="10"/>
                    <a:pt x="6" y="10"/>
                    <a:pt x="6" y="10"/>
                  </a:cubicBezTo>
                  <a:cubicBezTo>
                    <a:pt x="5" y="10"/>
                    <a:pt x="6" y="10"/>
                    <a:pt x="5" y="11"/>
                  </a:cubicBezTo>
                  <a:cubicBezTo>
                    <a:pt x="5" y="11"/>
                    <a:pt x="6" y="12"/>
                    <a:pt x="7" y="12"/>
                  </a:cubicBezTo>
                  <a:cubicBezTo>
                    <a:pt x="7" y="12"/>
                    <a:pt x="7" y="11"/>
                    <a:pt x="7" y="11"/>
                  </a:cubicBezTo>
                  <a:close/>
                  <a:moveTo>
                    <a:pt x="5" y="10"/>
                  </a:moveTo>
                  <a:cubicBezTo>
                    <a:pt x="5" y="10"/>
                    <a:pt x="4" y="10"/>
                    <a:pt x="5" y="11"/>
                  </a:cubicBezTo>
                  <a:cubicBezTo>
                    <a:pt x="5" y="13"/>
                    <a:pt x="5" y="12"/>
                    <a:pt x="5" y="12"/>
                  </a:cubicBezTo>
                  <a:cubicBezTo>
                    <a:pt x="4" y="12"/>
                    <a:pt x="5" y="13"/>
                    <a:pt x="6" y="14"/>
                  </a:cubicBezTo>
                  <a:cubicBezTo>
                    <a:pt x="6" y="15"/>
                    <a:pt x="5" y="11"/>
                    <a:pt x="5" y="10"/>
                  </a:cubicBezTo>
                  <a:close/>
                  <a:moveTo>
                    <a:pt x="7" y="15"/>
                  </a:moveTo>
                  <a:cubicBezTo>
                    <a:pt x="7" y="14"/>
                    <a:pt x="6" y="13"/>
                    <a:pt x="7" y="14"/>
                  </a:cubicBezTo>
                  <a:cubicBezTo>
                    <a:pt x="7" y="15"/>
                    <a:pt x="7" y="15"/>
                    <a:pt x="9" y="16"/>
                  </a:cubicBezTo>
                  <a:cubicBezTo>
                    <a:pt x="9" y="17"/>
                    <a:pt x="8" y="15"/>
                    <a:pt x="7" y="15"/>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35" name="Google Shape;335;p43"/>
            <p:cNvSpPr/>
            <p:nvPr/>
          </p:nvSpPr>
          <p:spPr>
            <a:xfrm>
              <a:off x="1819278" y="2125082"/>
              <a:ext cx="2423449" cy="1831899"/>
            </a:xfrm>
            <a:custGeom>
              <a:rect b="b" l="l" r="r" t="t"/>
              <a:pathLst>
                <a:path extrusionOk="0" h="405" w="537">
                  <a:moveTo>
                    <a:pt x="492" y="252"/>
                  </a:moveTo>
                  <a:cubicBezTo>
                    <a:pt x="491" y="252"/>
                    <a:pt x="491" y="252"/>
                    <a:pt x="492" y="251"/>
                  </a:cubicBezTo>
                  <a:cubicBezTo>
                    <a:pt x="494" y="250"/>
                    <a:pt x="493" y="250"/>
                    <a:pt x="494" y="250"/>
                  </a:cubicBezTo>
                  <a:cubicBezTo>
                    <a:pt x="495" y="250"/>
                    <a:pt x="495" y="250"/>
                    <a:pt x="496" y="250"/>
                  </a:cubicBezTo>
                  <a:cubicBezTo>
                    <a:pt x="497" y="249"/>
                    <a:pt x="498" y="250"/>
                    <a:pt x="499" y="249"/>
                  </a:cubicBezTo>
                  <a:cubicBezTo>
                    <a:pt x="501" y="248"/>
                    <a:pt x="502" y="248"/>
                    <a:pt x="500" y="249"/>
                  </a:cubicBezTo>
                  <a:cubicBezTo>
                    <a:pt x="499" y="250"/>
                    <a:pt x="499" y="250"/>
                    <a:pt x="500" y="250"/>
                  </a:cubicBezTo>
                  <a:cubicBezTo>
                    <a:pt x="501" y="249"/>
                    <a:pt x="501" y="250"/>
                    <a:pt x="502" y="249"/>
                  </a:cubicBezTo>
                  <a:cubicBezTo>
                    <a:pt x="503" y="249"/>
                    <a:pt x="503" y="249"/>
                    <a:pt x="502" y="249"/>
                  </a:cubicBezTo>
                  <a:cubicBezTo>
                    <a:pt x="501" y="250"/>
                    <a:pt x="499" y="251"/>
                    <a:pt x="498" y="251"/>
                  </a:cubicBezTo>
                  <a:cubicBezTo>
                    <a:pt x="497" y="251"/>
                    <a:pt x="497" y="252"/>
                    <a:pt x="496" y="252"/>
                  </a:cubicBezTo>
                  <a:cubicBezTo>
                    <a:pt x="495" y="252"/>
                    <a:pt x="494" y="252"/>
                    <a:pt x="494" y="252"/>
                  </a:cubicBezTo>
                  <a:cubicBezTo>
                    <a:pt x="494" y="253"/>
                    <a:pt x="492" y="253"/>
                    <a:pt x="492" y="253"/>
                  </a:cubicBezTo>
                  <a:cubicBezTo>
                    <a:pt x="493" y="252"/>
                    <a:pt x="493" y="252"/>
                    <a:pt x="492" y="252"/>
                  </a:cubicBezTo>
                  <a:close/>
                  <a:moveTo>
                    <a:pt x="73" y="128"/>
                  </a:moveTo>
                  <a:cubicBezTo>
                    <a:pt x="73" y="128"/>
                    <a:pt x="76" y="127"/>
                    <a:pt x="74" y="129"/>
                  </a:cubicBezTo>
                  <a:cubicBezTo>
                    <a:pt x="73" y="130"/>
                    <a:pt x="74" y="130"/>
                    <a:pt x="75" y="129"/>
                  </a:cubicBezTo>
                  <a:cubicBezTo>
                    <a:pt x="76" y="128"/>
                    <a:pt x="76" y="129"/>
                    <a:pt x="76" y="128"/>
                  </a:cubicBezTo>
                  <a:cubicBezTo>
                    <a:pt x="76" y="127"/>
                    <a:pt x="77" y="126"/>
                    <a:pt x="79" y="126"/>
                  </a:cubicBezTo>
                  <a:cubicBezTo>
                    <a:pt x="81" y="126"/>
                    <a:pt x="81" y="126"/>
                    <a:pt x="82" y="125"/>
                  </a:cubicBezTo>
                  <a:cubicBezTo>
                    <a:pt x="83" y="124"/>
                    <a:pt x="84" y="123"/>
                    <a:pt x="83" y="122"/>
                  </a:cubicBezTo>
                  <a:cubicBezTo>
                    <a:pt x="82" y="122"/>
                    <a:pt x="83" y="122"/>
                    <a:pt x="82" y="121"/>
                  </a:cubicBezTo>
                  <a:cubicBezTo>
                    <a:pt x="82" y="120"/>
                    <a:pt x="81" y="121"/>
                    <a:pt x="80" y="120"/>
                  </a:cubicBezTo>
                  <a:cubicBezTo>
                    <a:pt x="79" y="120"/>
                    <a:pt x="78" y="119"/>
                    <a:pt x="78" y="120"/>
                  </a:cubicBezTo>
                  <a:cubicBezTo>
                    <a:pt x="79" y="121"/>
                    <a:pt x="77" y="122"/>
                    <a:pt x="76" y="121"/>
                  </a:cubicBezTo>
                  <a:cubicBezTo>
                    <a:pt x="75" y="120"/>
                    <a:pt x="75" y="121"/>
                    <a:pt x="75" y="122"/>
                  </a:cubicBezTo>
                  <a:cubicBezTo>
                    <a:pt x="75" y="124"/>
                    <a:pt x="74" y="122"/>
                    <a:pt x="71" y="123"/>
                  </a:cubicBezTo>
                  <a:cubicBezTo>
                    <a:pt x="69" y="125"/>
                    <a:pt x="71" y="126"/>
                    <a:pt x="71" y="128"/>
                  </a:cubicBezTo>
                  <a:cubicBezTo>
                    <a:pt x="72" y="129"/>
                    <a:pt x="73" y="129"/>
                    <a:pt x="73" y="128"/>
                  </a:cubicBezTo>
                  <a:close/>
                  <a:moveTo>
                    <a:pt x="79" y="119"/>
                  </a:moveTo>
                  <a:cubicBezTo>
                    <a:pt x="78" y="119"/>
                    <a:pt x="78" y="118"/>
                    <a:pt x="79" y="117"/>
                  </a:cubicBezTo>
                  <a:cubicBezTo>
                    <a:pt x="80" y="117"/>
                    <a:pt x="81" y="118"/>
                    <a:pt x="80" y="117"/>
                  </a:cubicBezTo>
                  <a:cubicBezTo>
                    <a:pt x="80" y="115"/>
                    <a:pt x="82" y="116"/>
                    <a:pt x="82" y="116"/>
                  </a:cubicBezTo>
                  <a:cubicBezTo>
                    <a:pt x="83" y="117"/>
                    <a:pt x="83" y="115"/>
                    <a:pt x="84" y="116"/>
                  </a:cubicBezTo>
                  <a:cubicBezTo>
                    <a:pt x="85" y="118"/>
                    <a:pt x="84" y="118"/>
                    <a:pt x="83" y="118"/>
                  </a:cubicBezTo>
                  <a:cubicBezTo>
                    <a:pt x="82" y="118"/>
                    <a:pt x="82" y="118"/>
                    <a:pt x="81" y="119"/>
                  </a:cubicBezTo>
                  <a:cubicBezTo>
                    <a:pt x="80" y="120"/>
                    <a:pt x="80" y="120"/>
                    <a:pt x="79" y="119"/>
                  </a:cubicBezTo>
                  <a:close/>
                  <a:moveTo>
                    <a:pt x="106" y="105"/>
                  </a:moveTo>
                  <a:cubicBezTo>
                    <a:pt x="107" y="103"/>
                    <a:pt x="109" y="102"/>
                    <a:pt x="109" y="101"/>
                  </a:cubicBezTo>
                  <a:cubicBezTo>
                    <a:pt x="110" y="100"/>
                    <a:pt x="111" y="100"/>
                    <a:pt x="110" y="102"/>
                  </a:cubicBezTo>
                  <a:cubicBezTo>
                    <a:pt x="108" y="104"/>
                    <a:pt x="109" y="104"/>
                    <a:pt x="108" y="105"/>
                  </a:cubicBezTo>
                  <a:cubicBezTo>
                    <a:pt x="107" y="105"/>
                    <a:pt x="105" y="105"/>
                    <a:pt x="106" y="105"/>
                  </a:cubicBezTo>
                  <a:close/>
                  <a:moveTo>
                    <a:pt x="112" y="101"/>
                  </a:moveTo>
                  <a:cubicBezTo>
                    <a:pt x="112" y="100"/>
                    <a:pt x="112" y="99"/>
                    <a:pt x="114" y="99"/>
                  </a:cubicBezTo>
                  <a:cubicBezTo>
                    <a:pt x="115" y="100"/>
                    <a:pt x="115" y="100"/>
                    <a:pt x="114" y="100"/>
                  </a:cubicBezTo>
                  <a:cubicBezTo>
                    <a:pt x="113" y="101"/>
                    <a:pt x="112" y="102"/>
                    <a:pt x="112" y="101"/>
                  </a:cubicBezTo>
                  <a:close/>
                  <a:moveTo>
                    <a:pt x="175" y="127"/>
                  </a:moveTo>
                  <a:cubicBezTo>
                    <a:pt x="175" y="124"/>
                    <a:pt x="177" y="126"/>
                    <a:pt x="176" y="124"/>
                  </a:cubicBezTo>
                  <a:cubicBezTo>
                    <a:pt x="175" y="122"/>
                    <a:pt x="175" y="121"/>
                    <a:pt x="174" y="119"/>
                  </a:cubicBezTo>
                  <a:cubicBezTo>
                    <a:pt x="174" y="117"/>
                    <a:pt x="173" y="116"/>
                    <a:pt x="175" y="117"/>
                  </a:cubicBezTo>
                  <a:cubicBezTo>
                    <a:pt x="176" y="119"/>
                    <a:pt x="177" y="117"/>
                    <a:pt x="178" y="119"/>
                  </a:cubicBezTo>
                  <a:cubicBezTo>
                    <a:pt x="179" y="120"/>
                    <a:pt x="180" y="123"/>
                    <a:pt x="179" y="123"/>
                  </a:cubicBezTo>
                  <a:cubicBezTo>
                    <a:pt x="178" y="123"/>
                    <a:pt x="180" y="125"/>
                    <a:pt x="179" y="125"/>
                  </a:cubicBezTo>
                  <a:cubicBezTo>
                    <a:pt x="177" y="125"/>
                    <a:pt x="179" y="126"/>
                    <a:pt x="177" y="127"/>
                  </a:cubicBezTo>
                  <a:cubicBezTo>
                    <a:pt x="176" y="127"/>
                    <a:pt x="175" y="128"/>
                    <a:pt x="175" y="127"/>
                  </a:cubicBezTo>
                  <a:close/>
                  <a:moveTo>
                    <a:pt x="173" y="132"/>
                  </a:moveTo>
                  <a:cubicBezTo>
                    <a:pt x="173" y="130"/>
                    <a:pt x="172" y="132"/>
                    <a:pt x="173" y="130"/>
                  </a:cubicBezTo>
                  <a:cubicBezTo>
                    <a:pt x="173" y="129"/>
                    <a:pt x="171" y="130"/>
                    <a:pt x="171" y="128"/>
                  </a:cubicBezTo>
                  <a:cubicBezTo>
                    <a:pt x="172" y="127"/>
                    <a:pt x="171" y="126"/>
                    <a:pt x="170" y="126"/>
                  </a:cubicBezTo>
                  <a:cubicBezTo>
                    <a:pt x="170" y="125"/>
                    <a:pt x="170" y="122"/>
                    <a:pt x="172" y="124"/>
                  </a:cubicBezTo>
                  <a:cubicBezTo>
                    <a:pt x="174" y="125"/>
                    <a:pt x="174" y="126"/>
                    <a:pt x="175" y="129"/>
                  </a:cubicBezTo>
                  <a:cubicBezTo>
                    <a:pt x="176" y="132"/>
                    <a:pt x="175" y="131"/>
                    <a:pt x="175" y="132"/>
                  </a:cubicBezTo>
                  <a:cubicBezTo>
                    <a:pt x="175" y="134"/>
                    <a:pt x="176" y="136"/>
                    <a:pt x="174" y="133"/>
                  </a:cubicBezTo>
                  <a:cubicBezTo>
                    <a:pt x="174" y="133"/>
                    <a:pt x="173" y="133"/>
                    <a:pt x="173" y="132"/>
                  </a:cubicBezTo>
                  <a:close/>
                  <a:moveTo>
                    <a:pt x="169" y="125"/>
                  </a:moveTo>
                  <a:cubicBezTo>
                    <a:pt x="169" y="124"/>
                    <a:pt x="170" y="127"/>
                    <a:pt x="170" y="128"/>
                  </a:cubicBezTo>
                  <a:cubicBezTo>
                    <a:pt x="169" y="128"/>
                    <a:pt x="169" y="127"/>
                    <a:pt x="169" y="127"/>
                  </a:cubicBezTo>
                  <a:cubicBezTo>
                    <a:pt x="169" y="126"/>
                    <a:pt x="169" y="125"/>
                    <a:pt x="169" y="125"/>
                  </a:cubicBezTo>
                  <a:close/>
                  <a:moveTo>
                    <a:pt x="168" y="124"/>
                  </a:moveTo>
                  <a:cubicBezTo>
                    <a:pt x="166" y="122"/>
                    <a:pt x="168" y="122"/>
                    <a:pt x="167" y="121"/>
                  </a:cubicBezTo>
                  <a:cubicBezTo>
                    <a:pt x="165" y="120"/>
                    <a:pt x="165" y="120"/>
                    <a:pt x="166" y="119"/>
                  </a:cubicBezTo>
                  <a:cubicBezTo>
                    <a:pt x="166" y="118"/>
                    <a:pt x="166" y="117"/>
                    <a:pt x="167" y="118"/>
                  </a:cubicBezTo>
                  <a:cubicBezTo>
                    <a:pt x="168" y="118"/>
                    <a:pt x="169" y="117"/>
                    <a:pt x="170" y="117"/>
                  </a:cubicBezTo>
                  <a:cubicBezTo>
                    <a:pt x="171" y="118"/>
                    <a:pt x="174" y="119"/>
                    <a:pt x="174" y="120"/>
                  </a:cubicBezTo>
                  <a:cubicBezTo>
                    <a:pt x="173" y="121"/>
                    <a:pt x="174" y="121"/>
                    <a:pt x="174" y="122"/>
                  </a:cubicBezTo>
                  <a:cubicBezTo>
                    <a:pt x="175" y="124"/>
                    <a:pt x="174" y="124"/>
                    <a:pt x="172" y="123"/>
                  </a:cubicBezTo>
                  <a:cubicBezTo>
                    <a:pt x="170" y="121"/>
                    <a:pt x="169" y="121"/>
                    <a:pt x="170" y="122"/>
                  </a:cubicBezTo>
                  <a:cubicBezTo>
                    <a:pt x="171" y="123"/>
                    <a:pt x="169" y="124"/>
                    <a:pt x="168" y="124"/>
                  </a:cubicBezTo>
                  <a:close/>
                  <a:moveTo>
                    <a:pt x="183" y="132"/>
                  </a:moveTo>
                  <a:cubicBezTo>
                    <a:pt x="181" y="132"/>
                    <a:pt x="180" y="133"/>
                    <a:pt x="181" y="130"/>
                  </a:cubicBezTo>
                  <a:cubicBezTo>
                    <a:pt x="181" y="128"/>
                    <a:pt x="179" y="130"/>
                    <a:pt x="179" y="128"/>
                  </a:cubicBezTo>
                  <a:cubicBezTo>
                    <a:pt x="179" y="127"/>
                    <a:pt x="180" y="127"/>
                    <a:pt x="181" y="127"/>
                  </a:cubicBezTo>
                  <a:cubicBezTo>
                    <a:pt x="183" y="128"/>
                    <a:pt x="183" y="127"/>
                    <a:pt x="184" y="128"/>
                  </a:cubicBezTo>
                  <a:cubicBezTo>
                    <a:pt x="184" y="129"/>
                    <a:pt x="184" y="130"/>
                    <a:pt x="183" y="131"/>
                  </a:cubicBezTo>
                  <a:cubicBezTo>
                    <a:pt x="183" y="131"/>
                    <a:pt x="184" y="133"/>
                    <a:pt x="183" y="132"/>
                  </a:cubicBezTo>
                  <a:close/>
                  <a:moveTo>
                    <a:pt x="177" y="135"/>
                  </a:moveTo>
                  <a:cubicBezTo>
                    <a:pt x="177" y="133"/>
                    <a:pt x="177" y="132"/>
                    <a:pt x="178" y="133"/>
                  </a:cubicBezTo>
                  <a:cubicBezTo>
                    <a:pt x="179" y="133"/>
                    <a:pt x="178" y="132"/>
                    <a:pt x="177" y="131"/>
                  </a:cubicBezTo>
                  <a:cubicBezTo>
                    <a:pt x="176" y="129"/>
                    <a:pt x="176" y="129"/>
                    <a:pt x="177" y="128"/>
                  </a:cubicBezTo>
                  <a:cubicBezTo>
                    <a:pt x="178" y="128"/>
                    <a:pt x="178" y="128"/>
                    <a:pt x="179" y="129"/>
                  </a:cubicBezTo>
                  <a:cubicBezTo>
                    <a:pt x="179" y="130"/>
                    <a:pt x="180" y="129"/>
                    <a:pt x="180" y="131"/>
                  </a:cubicBezTo>
                  <a:cubicBezTo>
                    <a:pt x="179" y="133"/>
                    <a:pt x="180" y="133"/>
                    <a:pt x="179" y="134"/>
                  </a:cubicBezTo>
                  <a:cubicBezTo>
                    <a:pt x="179" y="135"/>
                    <a:pt x="179" y="136"/>
                    <a:pt x="178" y="134"/>
                  </a:cubicBezTo>
                  <a:cubicBezTo>
                    <a:pt x="178" y="133"/>
                    <a:pt x="178" y="137"/>
                    <a:pt x="177" y="135"/>
                  </a:cubicBezTo>
                  <a:close/>
                  <a:moveTo>
                    <a:pt x="197" y="146"/>
                  </a:moveTo>
                  <a:cubicBezTo>
                    <a:pt x="196" y="146"/>
                    <a:pt x="197" y="145"/>
                    <a:pt x="198" y="145"/>
                  </a:cubicBezTo>
                  <a:cubicBezTo>
                    <a:pt x="198" y="144"/>
                    <a:pt x="199" y="144"/>
                    <a:pt x="199" y="144"/>
                  </a:cubicBezTo>
                  <a:cubicBezTo>
                    <a:pt x="198" y="145"/>
                    <a:pt x="198" y="145"/>
                    <a:pt x="197" y="146"/>
                  </a:cubicBezTo>
                  <a:cubicBezTo>
                    <a:pt x="197" y="146"/>
                    <a:pt x="197" y="146"/>
                    <a:pt x="197" y="146"/>
                  </a:cubicBezTo>
                  <a:close/>
                  <a:moveTo>
                    <a:pt x="192" y="145"/>
                  </a:moveTo>
                  <a:cubicBezTo>
                    <a:pt x="192" y="144"/>
                    <a:pt x="192" y="144"/>
                    <a:pt x="192" y="144"/>
                  </a:cubicBezTo>
                  <a:cubicBezTo>
                    <a:pt x="193" y="144"/>
                    <a:pt x="193" y="144"/>
                    <a:pt x="193" y="144"/>
                  </a:cubicBezTo>
                  <a:cubicBezTo>
                    <a:pt x="193" y="145"/>
                    <a:pt x="193" y="145"/>
                    <a:pt x="192" y="145"/>
                  </a:cubicBezTo>
                  <a:close/>
                  <a:moveTo>
                    <a:pt x="181" y="136"/>
                  </a:moveTo>
                  <a:cubicBezTo>
                    <a:pt x="179" y="137"/>
                    <a:pt x="180" y="136"/>
                    <a:pt x="180" y="136"/>
                  </a:cubicBezTo>
                  <a:cubicBezTo>
                    <a:pt x="180" y="135"/>
                    <a:pt x="181" y="135"/>
                    <a:pt x="181" y="135"/>
                  </a:cubicBezTo>
                  <a:cubicBezTo>
                    <a:pt x="180" y="135"/>
                    <a:pt x="181" y="134"/>
                    <a:pt x="182" y="135"/>
                  </a:cubicBezTo>
                  <a:cubicBezTo>
                    <a:pt x="183" y="135"/>
                    <a:pt x="183" y="136"/>
                    <a:pt x="182" y="136"/>
                  </a:cubicBezTo>
                  <a:cubicBezTo>
                    <a:pt x="181" y="136"/>
                    <a:pt x="181" y="136"/>
                    <a:pt x="181" y="136"/>
                  </a:cubicBezTo>
                  <a:close/>
                  <a:moveTo>
                    <a:pt x="181" y="134"/>
                  </a:moveTo>
                  <a:cubicBezTo>
                    <a:pt x="180" y="134"/>
                    <a:pt x="180" y="134"/>
                    <a:pt x="181" y="133"/>
                  </a:cubicBezTo>
                  <a:cubicBezTo>
                    <a:pt x="181" y="133"/>
                    <a:pt x="180" y="133"/>
                    <a:pt x="182" y="133"/>
                  </a:cubicBezTo>
                  <a:cubicBezTo>
                    <a:pt x="183" y="133"/>
                    <a:pt x="183" y="132"/>
                    <a:pt x="183" y="133"/>
                  </a:cubicBezTo>
                  <a:cubicBezTo>
                    <a:pt x="184" y="134"/>
                    <a:pt x="183" y="135"/>
                    <a:pt x="183" y="135"/>
                  </a:cubicBezTo>
                  <a:cubicBezTo>
                    <a:pt x="184" y="136"/>
                    <a:pt x="185" y="135"/>
                    <a:pt x="186" y="136"/>
                  </a:cubicBezTo>
                  <a:cubicBezTo>
                    <a:pt x="186" y="137"/>
                    <a:pt x="186" y="138"/>
                    <a:pt x="187" y="139"/>
                  </a:cubicBezTo>
                  <a:cubicBezTo>
                    <a:pt x="188" y="140"/>
                    <a:pt x="189" y="141"/>
                    <a:pt x="187" y="140"/>
                  </a:cubicBezTo>
                  <a:cubicBezTo>
                    <a:pt x="186" y="139"/>
                    <a:pt x="185" y="140"/>
                    <a:pt x="186" y="140"/>
                  </a:cubicBezTo>
                  <a:cubicBezTo>
                    <a:pt x="186" y="141"/>
                    <a:pt x="187" y="140"/>
                    <a:pt x="187" y="140"/>
                  </a:cubicBezTo>
                  <a:cubicBezTo>
                    <a:pt x="188" y="141"/>
                    <a:pt x="188" y="140"/>
                    <a:pt x="188" y="141"/>
                  </a:cubicBezTo>
                  <a:cubicBezTo>
                    <a:pt x="189" y="142"/>
                    <a:pt x="190" y="141"/>
                    <a:pt x="189" y="142"/>
                  </a:cubicBezTo>
                  <a:cubicBezTo>
                    <a:pt x="189" y="144"/>
                    <a:pt x="189" y="143"/>
                    <a:pt x="189" y="144"/>
                  </a:cubicBezTo>
                  <a:cubicBezTo>
                    <a:pt x="189" y="145"/>
                    <a:pt x="190" y="145"/>
                    <a:pt x="189" y="146"/>
                  </a:cubicBezTo>
                  <a:cubicBezTo>
                    <a:pt x="189" y="147"/>
                    <a:pt x="187" y="146"/>
                    <a:pt x="187" y="145"/>
                  </a:cubicBezTo>
                  <a:cubicBezTo>
                    <a:pt x="187" y="143"/>
                    <a:pt x="187" y="145"/>
                    <a:pt x="186" y="144"/>
                  </a:cubicBezTo>
                  <a:cubicBezTo>
                    <a:pt x="186" y="144"/>
                    <a:pt x="187" y="144"/>
                    <a:pt x="186" y="143"/>
                  </a:cubicBezTo>
                  <a:cubicBezTo>
                    <a:pt x="185" y="142"/>
                    <a:pt x="185" y="142"/>
                    <a:pt x="184" y="142"/>
                  </a:cubicBezTo>
                  <a:cubicBezTo>
                    <a:pt x="184" y="142"/>
                    <a:pt x="184" y="141"/>
                    <a:pt x="184" y="142"/>
                  </a:cubicBezTo>
                  <a:cubicBezTo>
                    <a:pt x="183" y="142"/>
                    <a:pt x="183" y="142"/>
                    <a:pt x="182" y="141"/>
                  </a:cubicBezTo>
                  <a:cubicBezTo>
                    <a:pt x="182" y="141"/>
                    <a:pt x="184" y="141"/>
                    <a:pt x="184" y="140"/>
                  </a:cubicBezTo>
                  <a:cubicBezTo>
                    <a:pt x="183" y="139"/>
                    <a:pt x="184" y="139"/>
                    <a:pt x="183" y="139"/>
                  </a:cubicBezTo>
                  <a:cubicBezTo>
                    <a:pt x="182" y="139"/>
                    <a:pt x="182" y="139"/>
                    <a:pt x="182" y="138"/>
                  </a:cubicBezTo>
                  <a:cubicBezTo>
                    <a:pt x="182" y="137"/>
                    <a:pt x="183" y="138"/>
                    <a:pt x="183" y="137"/>
                  </a:cubicBezTo>
                  <a:cubicBezTo>
                    <a:pt x="183" y="136"/>
                    <a:pt x="182" y="137"/>
                    <a:pt x="183" y="136"/>
                  </a:cubicBezTo>
                  <a:cubicBezTo>
                    <a:pt x="183" y="134"/>
                    <a:pt x="182" y="134"/>
                    <a:pt x="181" y="134"/>
                  </a:cubicBezTo>
                  <a:close/>
                  <a:moveTo>
                    <a:pt x="183" y="144"/>
                  </a:moveTo>
                  <a:cubicBezTo>
                    <a:pt x="183" y="143"/>
                    <a:pt x="182" y="143"/>
                    <a:pt x="183" y="142"/>
                  </a:cubicBezTo>
                  <a:cubicBezTo>
                    <a:pt x="183" y="142"/>
                    <a:pt x="183" y="142"/>
                    <a:pt x="184" y="143"/>
                  </a:cubicBezTo>
                  <a:cubicBezTo>
                    <a:pt x="184" y="143"/>
                    <a:pt x="183" y="143"/>
                    <a:pt x="184" y="144"/>
                  </a:cubicBezTo>
                  <a:cubicBezTo>
                    <a:pt x="185" y="145"/>
                    <a:pt x="185" y="145"/>
                    <a:pt x="185" y="146"/>
                  </a:cubicBezTo>
                  <a:cubicBezTo>
                    <a:pt x="186" y="147"/>
                    <a:pt x="185" y="147"/>
                    <a:pt x="184" y="146"/>
                  </a:cubicBezTo>
                  <a:cubicBezTo>
                    <a:pt x="183" y="144"/>
                    <a:pt x="183" y="144"/>
                    <a:pt x="183" y="144"/>
                  </a:cubicBezTo>
                  <a:close/>
                  <a:moveTo>
                    <a:pt x="143" y="18"/>
                  </a:moveTo>
                  <a:cubicBezTo>
                    <a:pt x="143" y="100"/>
                    <a:pt x="143" y="100"/>
                    <a:pt x="143" y="100"/>
                  </a:cubicBezTo>
                  <a:cubicBezTo>
                    <a:pt x="147" y="102"/>
                    <a:pt x="145" y="99"/>
                    <a:pt x="146" y="100"/>
                  </a:cubicBezTo>
                  <a:cubicBezTo>
                    <a:pt x="148" y="101"/>
                    <a:pt x="148" y="101"/>
                    <a:pt x="149" y="101"/>
                  </a:cubicBezTo>
                  <a:cubicBezTo>
                    <a:pt x="150" y="100"/>
                    <a:pt x="153" y="99"/>
                    <a:pt x="153" y="101"/>
                  </a:cubicBezTo>
                  <a:cubicBezTo>
                    <a:pt x="152" y="102"/>
                    <a:pt x="151" y="102"/>
                    <a:pt x="153" y="103"/>
                  </a:cubicBezTo>
                  <a:cubicBezTo>
                    <a:pt x="156" y="104"/>
                    <a:pt x="153" y="105"/>
                    <a:pt x="158" y="107"/>
                  </a:cubicBezTo>
                  <a:cubicBezTo>
                    <a:pt x="162" y="110"/>
                    <a:pt x="160" y="111"/>
                    <a:pt x="161" y="111"/>
                  </a:cubicBezTo>
                  <a:cubicBezTo>
                    <a:pt x="162" y="112"/>
                    <a:pt x="162" y="110"/>
                    <a:pt x="165" y="110"/>
                  </a:cubicBezTo>
                  <a:cubicBezTo>
                    <a:pt x="168" y="109"/>
                    <a:pt x="165" y="108"/>
                    <a:pt x="167" y="107"/>
                  </a:cubicBezTo>
                  <a:cubicBezTo>
                    <a:pt x="169" y="107"/>
                    <a:pt x="166" y="106"/>
                    <a:pt x="168" y="106"/>
                  </a:cubicBezTo>
                  <a:cubicBezTo>
                    <a:pt x="172" y="104"/>
                    <a:pt x="172" y="104"/>
                    <a:pt x="173" y="106"/>
                  </a:cubicBezTo>
                  <a:cubicBezTo>
                    <a:pt x="175" y="108"/>
                    <a:pt x="173" y="107"/>
                    <a:pt x="174" y="108"/>
                  </a:cubicBezTo>
                  <a:cubicBezTo>
                    <a:pt x="175" y="110"/>
                    <a:pt x="176" y="109"/>
                    <a:pt x="177" y="111"/>
                  </a:cubicBezTo>
                  <a:cubicBezTo>
                    <a:pt x="178" y="114"/>
                    <a:pt x="180" y="112"/>
                    <a:pt x="181" y="115"/>
                  </a:cubicBezTo>
                  <a:cubicBezTo>
                    <a:pt x="183" y="117"/>
                    <a:pt x="187" y="124"/>
                    <a:pt x="188" y="125"/>
                  </a:cubicBezTo>
                  <a:cubicBezTo>
                    <a:pt x="189" y="127"/>
                    <a:pt x="187" y="127"/>
                    <a:pt x="189" y="127"/>
                  </a:cubicBezTo>
                  <a:cubicBezTo>
                    <a:pt x="190" y="127"/>
                    <a:pt x="188" y="129"/>
                    <a:pt x="190" y="129"/>
                  </a:cubicBezTo>
                  <a:cubicBezTo>
                    <a:pt x="191" y="129"/>
                    <a:pt x="189" y="131"/>
                    <a:pt x="191" y="131"/>
                  </a:cubicBezTo>
                  <a:cubicBezTo>
                    <a:pt x="193" y="130"/>
                    <a:pt x="192" y="132"/>
                    <a:pt x="196" y="133"/>
                  </a:cubicBezTo>
                  <a:cubicBezTo>
                    <a:pt x="199" y="134"/>
                    <a:pt x="197" y="135"/>
                    <a:pt x="199" y="135"/>
                  </a:cubicBezTo>
                  <a:cubicBezTo>
                    <a:pt x="200" y="135"/>
                    <a:pt x="200" y="136"/>
                    <a:pt x="200" y="136"/>
                  </a:cubicBezTo>
                  <a:cubicBezTo>
                    <a:pt x="199" y="137"/>
                    <a:pt x="198" y="137"/>
                    <a:pt x="199" y="140"/>
                  </a:cubicBezTo>
                  <a:cubicBezTo>
                    <a:pt x="200" y="143"/>
                    <a:pt x="198" y="143"/>
                    <a:pt x="197" y="145"/>
                  </a:cubicBezTo>
                  <a:cubicBezTo>
                    <a:pt x="195" y="147"/>
                    <a:pt x="195" y="145"/>
                    <a:pt x="194" y="143"/>
                  </a:cubicBezTo>
                  <a:cubicBezTo>
                    <a:pt x="194" y="142"/>
                    <a:pt x="196" y="140"/>
                    <a:pt x="194" y="137"/>
                  </a:cubicBezTo>
                  <a:cubicBezTo>
                    <a:pt x="193" y="134"/>
                    <a:pt x="191" y="136"/>
                    <a:pt x="190" y="138"/>
                  </a:cubicBezTo>
                  <a:cubicBezTo>
                    <a:pt x="189" y="141"/>
                    <a:pt x="187" y="139"/>
                    <a:pt x="188" y="138"/>
                  </a:cubicBezTo>
                  <a:cubicBezTo>
                    <a:pt x="190" y="136"/>
                    <a:pt x="189" y="135"/>
                    <a:pt x="191" y="135"/>
                  </a:cubicBezTo>
                  <a:cubicBezTo>
                    <a:pt x="193" y="134"/>
                    <a:pt x="191" y="135"/>
                    <a:pt x="187" y="131"/>
                  </a:cubicBezTo>
                  <a:cubicBezTo>
                    <a:pt x="184" y="128"/>
                    <a:pt x="186" y="128"/>
                    <a:pt x="183" y="127"/>
                  </a:cubicBezTo>
                  <a:cubicBezTo>
                    <a:pt x="180" y="126"/>
                    <a:pt x="183" y="124"/>
                    <a:pt x="182" y="123"/>
                  </a:cubicBezTo>
                  <a:cubicBezTo>
                    <a:pt x="180" y="122"/>
                    <a:pt x="181" y="122"/>
                    <a:pt x="179" y="118"/>
                  </a:cubicBezTo>
                  <a:cubicBezTo>
                    <a:pt x="178" y="115"/>
                    <a:pt x="176" y="118"/>
                    <a:pt x="174" y="115"/>
                  </a:cubicBezTo>
                  <a:cubicBezTo>
                    <a:pt x="172" y="111"/>
                    <a:pt x="173" y="113"/>
                    <a:pt x="173" y="116"/>
                  </a:cubicBezTo>
                  <a:cubicBezTo>
                    <a:pt x="174" y="119"/>
                    <a:pt x="170" y="116"/>
                    <a:pt x="168" y="113"/>
                  </a:cubicBezTo>
                  <a:cubicBezTo>
                    <a:pt x="165" y="111"/>
                    <a:pt x="165" y="113"/>
                    <a:pt x="167" y="115"/>
                  </a:cubicBezTo>
                  <a:cubicBezTo>
                    <a:pt x="169" y="117"/>
                    <a:pt x="166" y="118"/>
                    <a:pt x="163" y="116"/>
                  </a:cubicBezTo>
                  <a:cubicBezTo>
                    <a:pt x="159" y="114"/>
                    <a:pt x="159" y="112"/>
                    <a:pt x="156" y="111"/>
                  </a:cubicBezTo>
                  <a:cubicBezTo>
                    <a:pt x="153" y="109"/>
                    <a:pt x="147" y="107"/>
                    <a:pt x="149" y="106"/>
                  </a:cubicBezTo>
                  <a:cubicBezTo>
                    <a:pt x="151" y="105"/>
                    <a:pt x="151" y="103"/>
                    <a:pt x="147" y="105"/>
                  </a:cubicBezTo>
                  <a:cubicBezTo>
                    <a:pt x="144" y="107"/>
                    <a:pt x="138" y="102"/>
                    <a:pt x="134" y="102"/>
                  </a:cubicBezTo>
                  <a:cubicBezTo>
                    <a:pt x="131" y="102"/>
                    <a:pt x="126" y="104"/>
                    <a:pt x="123" y="100"/>
                  </a:cubicBezTo>
                  <a:cubicBezTo>
                    <a:pt x="121" y="97"/>
                    <a:pt x="122" y="101"/>
                    <a:pt x="119" y="99"/>
                  </a:cubicBezTo>
                  <a:cubicBezTo>
                    <a:pt x="116" y="97"/>
                    <a:pt x="113" y="98"/>
                    <a:pt x="113" y="95"/>
                  </a:cubicBezTo>
                  <a:cubicBezTo>
                    <a:pt x="113" y="93"/>
                    <a:pt x="111" y="95"/>
                    <a:pt x="107" y="96"/>
                  </a:cubicBezTo>
                  <a:cubicBezTo>
                    <a:pt x="103" y="96"/>
                    <a:pt x="108" y="99"/>
                    <a:pt x="105" y="100"/>
                  </a:cubicBezTo>
                  <a:cubicBezTo>
                    <a:pt x="102" y="101"/>
                    <a:pt x="106" y="103"/>
                    <a:pt x="102" y="103"/>
                  </a:cubicBezTo>
                  <a:cubicBezTo>
                    <a:pt x="99" y="103"/>
                    <a:pt x="98" y="104"/>
                    <a:pt x="94" y="107"/>
                  </a:cubicBezTo>
                  <a:cubicBezTo>
                    <a:pt x="90" y="111"/>
                    <a:pt x="82" y="110"/>
                    <a:pt x="87" y="107"/>
                  </a:cubicBezTo>
                  <a:cubicBezTo>
                    <a:pt x="90" y="106"/>
                    <a:pt x="83" y="106"/>
                    <a:pt x="87" y="102"/>
                  </a:cubicBezTo>
                  <a:cubicBezTo>
                    <a:pt x="91" y="99"/>
                    <a:pt x="87" y="98"/>
                    <a:pt x="91" y="95"/>
                  </a:cubicBezTo>
                  <a:cubicBezTo>
                    <a:pt x="96" y="92"/>
                    <a:pt x="105" y="100"/>
                    <a:pt x="100" y="95"/>
                  </a:cubicBezTo>
                  <a:cubicBezTo>
                    <a:pt x="95" y="90"/>
                    <a:pt x="88" y="93"/>
                    <a:pt x="85" y="97"/>
                  </a:cubicBezTo>
                  <a:cubicBezTo>
                    <a:pt x="83" y="102"/>
                    <a:pt x="82" y="103"/>
                    <a:pt x="75" y="108"/>
                  </a:cubicBezTo>
                  <a:cubicBezTo>
                    <a:pt x="69" y="113"/>
                    <a:pt x="79" y="109"/>
                    <a:pt x="79" y="112"/>
                  </a:cubicBezTo>
                  <a:cubicBezTo>
                    <a:pt x="78" y="114"/>
                    <a:pt x="76" y="113"/>
                    <a:pt x="75" y="116"/>
                  </a:cubicBezTo>
                  <a:cubicBezTo>
                    <a:pt x="74" y="119"/>
                    <a:pt x="69" y="121"/>
                    <a:pt x="66" y="123"/>
                  </a:cubicBezTo>
                  <a:cubicBezTo>
                    <a:pt x="62" y="125"/>
                    <a:pt x="63" y="127"/>
                    <a:pt x="57" y="130"/>
                  </a:cubicBezTo>
                  <a:cubicBezTo>
                    <a:pt x="50" y="134"/>
                    <a:pt x="55" y="135"/>
                    <a:pt x="52" y="135"/>
                  </a:cubicBezTo>
                  <a:cubicBezTo>
                    <a:pt x="49" y="135"/>
                    <a:pt x="45" y="141"/>
                    <a:pt x="45" y="139"/>
                  </a:cubicBezTo>
                  <a:cubicBezTo>
                    <a:pt x="45" y="137"/>
                    <a:pt x="41" y="138"/>
                    <a:pt x="42" y="140"/>
                  </a:cubicBezTo>
                  <a:cubicBezTo>
                    <a:pt x="42" y="142"/>
                    <a:pt x="40" y="144"/>
                    <a:pt x="39" y="141"/>
                  </a:cubicBezTo>
                  <a:cubicBezTo>
                    <a:pt x="39" y="139"/>
                    <a:pt x="37" y="142"/>
                    <a:pt x="36" y="140"/>
                  </a:cubicBezTo>
                  <a:cubicBezTo>
                    <a:pt x="35" y="138"/>
                    <a:pt x="34" y="142"/>
                    <a:pt x="29" y="144"/>
                  </a:cubicBezTo>
                  <a:cubicBezTo>
                    <a:pt x="25" y="146"/>
                    <a:pt x="26" y="143"/>
                    <a:pt x="29" y="141"/>
                  </a:cubicBezTo>
                  <a:cubicBezTo>
                    <a:pt x="33" y="140"/>
                    <a:pt x="30" y="138"/>
                    <a:pt x="35" y="136"/>
                  </a:cubicBezTo>
                  <a:cubicBezTo>
                    <a:pt x="40" y="135"/>
                    <a:pt x="39" y="139"/>
                    <a:pt x="42" y="134"/>
                  </a:cubicBezTo>
                  <a:cubicBezTo>
                    <a:pt x="44" y="130"/>
                    <a:pt x="48" y="131"/>
                    <a:pt x="50" y="127"/>
                  </a:cubicBezTo>
                  <a:cubicBezTo>
                    <a:pt x="52" y="123"/>
                    <a:pt x="55" y="125"/>
                    <a:pt x="55" y="122"/>
                  </a:cubicBezTo>
                  <a:cubicBezTo>
                    <a:pt x="55" y="119"/>
                    <a:pt x="55" y="117"/>
                    <a:pt x="57" y="114"/>
                  </a:cubicBezTo>
                  <a:cubicBezTo>
                    <a:pt x="60" y="111"/>
                    <a:pt x="54" y="116"/>
                    <a:pt x="52" y="114"/>
                  </a:cubicBezTo>
                  <a:cubicBezTo>
                    <a:pt x="50" y="113"/>
                    <a:pt x="50" y="118"/>
                    <a:pt x="47" y="115"/>
                  </a:cubicBezTo>
                  <a:cubicBezTo>
                    <a:pt x="45" y="113"/>
                    <a:pt x="41" y="110"/>
                    <a:pt x="39" y="112"/>
                  </a:cubicBezTo>
                  <a:cubicBezTo>
                    <a:pt x="37" y="115"/>
                    <a:pt x="32" y="116"/>
                    <a:pt x="33" y="113"/>
                  </a:cubicBezTo>
                  <a:cubicBezTo>
                    <a:pt x="35" y="109"/>
                    <a:pt x="31" y="112"/>
                    <a:pt x="33" y="108"/>
                  </a:cubicBezTo>
                  <a:cubicBezTo>
                    <a:pt x="34" y="104"/>
                    <a:pt x="32" y="102"/>
                    <a:pt x="27" y="104"/>
                  </a:cubicBezTo>
                  <a:cubicBezTo>
                    <a:pt x="22" y="106"/>
                    <a:pt x="19" y="101"/>
                    <a:pt x="17" y="99"/>
                  </a:cubicBezTo>
                  <a:cubicBezTo>
                    <a:pt x="15" y="98"/>
                    <a:pt x="20" y="96"/>
                    <a:pt x="16" y="93"/>
                  </a:cubicBezTo>
                  <a:cubicBezTo>
                    <a:pt x="12" y="90"/>
                    <a:pt x="10" y="89"/>
                    <a:pt x="12" y="88"/>
                  </a:cubicBezTo>
                  <a:cubicBezTo>
                    <a:pt x="15" y="86"/>
                    <a:pt x="14" y="83"/>
                    <a:pt x="16" y="82"/>
                  </a:cubicBezTo>
                  <a:cubicBezTo>
                    <a:pt x="19" y="81"/>
                    <a:pt x="20" y="73"/>
                    <a:pt x="25" y="76"/>
                  </a:cubicBezTo>
                  <a:cubicBezTo>
                    <a:pt x="30" y="79"/>
                    <a:pt x="29" y="72"/>
                    <a:pt x="34" y="73"/>
                  </a:cubicBezTo>
                  <a:cubicBezTo>
                    <a:pt x="38" y="74"/>
                    <a:pt x="43" y="69"/>
                    <a:pt x="37" y="66"/>
                  </a:cubicBezTo>
                  <a:cubicBezTo>
                    <a:pt x="32" y="63"/>
                    <a:pt x="42" y="65"/>
                    <a:pt x="39" y="62"/>
                  </a:cubicBezTo>
                  <a:cubicBezTo>
                    <a:pt x="36" y="58"/>
                    <a:pt x="31" y="67"/>
                    <a:pt x="26" y="64"/>
                  </a:cubicBezTo>
                  <a:cubicBezTo>
                    <a:pt x="22" y="62"/>
                    <a:pt x="20" y="65"/>
                    <a:pt x="14" y="65"/>
                  </a:cubicBezTo>
                  <a:cubicBezTo>
                    <a:pt x="8" y="64"/>
                    <a:pt x="12" y="62"/>
                    <a:pt x="9" y="60"/>
                  </a:cubicBezTo>
                  <a:cubicBezTo>
                    <a:pt x="6" y="59"/>
                    <a:pt x="13" y="57"/>
                    <a:pt x="7" y="57"/>
                  </a:cubicBezTo>
                  <a:cubicBezTo>
                    <a:pt x="2" y="57"/>
                    <a:pt x="0" y="54"/>
                    <a:pt x="3" y="53"/>
                  </a:cubicBezTo>
                  <a:cubicBezTo>
                    <a:pt x="6" y="53"/>
                    <a:pt x="11" y="49"/>
                    <a:pt x="20" y="46"/>
                  </a:cubicBezTo>
                  <a:cubicBezTo>
                    <a:pt x="29" y="43"/>
                    <a:pt x="20" y="51"/>
                    <a:pt x="27" y="50"/>
                  </a:cubicBezTo>
                  <a:cubicBezTo>
                    <a:pt x="34" y="49"/>
                    <a:pt x="34" y="51"/>
                    <a:pt x="34" y="50"/>
                  </a:cubicBezTo>
                  <a:cubicBezTo>
                    <a:pt x="37" y="48"/>
                    <a:pt x="37" y="51"/>
                    <a:pt x="37" y="49"/>
                  </a:cubicBezTo>
                  <a:cubicBezTo>
                    <a:pt x="38" y="46"/>
                    <a:pt x="34" y="49"/>
                    <a:pt x="33" y="46"/>
                  </a:cubicBezTo>
                  <a:cubicBezTo>
                    <a:pt x="33" y="43"/>
                    <a:pt x="30" y="46"/>
                    <a:pt x="30" y="43"/>
                  </a:cubicBezTo>
                  <a:cubicBezTo>
                    <a:pt x="31" y="39"/>
                    <a:pt x="27" y="44"/>
                    <a:pt x="24" y="39"/>
                  </a:cubicBezTo>
                  <a:cubicBezTo>
                    <a:pt x="21" y="33"/>
                    <a:pt x="5" y="30"/>
                    <a:pt x="9" y="29"/>
                  </a:cubicBezTo>
                  <a:cubicBezTo>
                    <a:pt x="14" y="28"/>
                    <a:pt x="9" y="25"/>
                    <a:pt x="14" y="25"/>
                  </a:cubicBezTo>
                  <a:cubicBezTo>
                    <a:pt x="24" y="25"/>
                    <a:pt x="26" y="23"/>
                    <a:pt x="29" y="15"/>
                  </a:cubicBezTo>
                  <a:cubicBezTo>
                    <a:pt x="33" y="7"/>
                    <a:pt x="34" y="15"/>
                    <a:pt x="42" y="9"/>
                  </a:cubicBezTo>
                  <a:cubicBezTo>
                    <a:pt x="50" y="3"/>
                    <a:pt x="53" y="9"/>
                    <a:pt x="58" y="4"/>
                  </a:cubicBezTo>
                  <a:cubicBezTo>
                    <a:pt x="63" y="0"/>
                    <a:pt x="64" y="3"/>
                    <a:pt x="66" y="4"/>
                  </a:cubicBezTo>
                  <a:cubicBezTo>
                    <a:pt x="69" y="6"/>
                    <a:pt x="69" y="3"/>
                    <a:pt x="72" y="5"/>
                  </a:cubicBezTo>
                  <a:cubicBezTo>
                    <a:pt x="74" y="7"/>
                    <a:pt x="72" y="6"/>
                    <a:pt x="80" y="6"/>
                  </a:cubicBezTo>
                  <a:cubicBezTo>
                    <a:pt x="88" y="6"/>
                    <a:pt x="81" y="8"/>
                    <a:pt x="88" y="10"/>
                  </a:cubicBezTo>
                  <a:cubicBezTo>
                    <a:pt x="95" y="12"/>
                    <a:pt x="95" y="8"/>
                    <a:pt x="102" y="10"/>
                  </a:cubicBezTo>
                  <a:cubicBezTo>
                    <a:pt x="109" y="13"/>
                    <a:pt x="116" y="12"/>
                    <a:pt x="120" y="14"/>
                  </a:cubicBezTo>
                  <a:cubicBezTo>
                    <a:pt x="124" y="16"/>
                    <a:pt x="125" y="13"/>
                    <a:pt x="131" y="14"/>
                  </a:cubicBezTo>
                  <a:cubicBezTo>
                    <a:pt x="137" y="14"/>
                    <a:pt x="137" y="18"/>
                    <a:pt x="143" y="18"/>
                  </a:cubicBezTo>
                  <a:close/>
                  <a:moveTo>
                    <a:pt x="488" y="220"/>
                  </a:moveTo>
                  <a:cubicBezTo>
                    <a:pt x="488" y="221"/>
                    <a:pt x="489" y="220"/>
                    <a:pt x="490" y="220"/>
                  </a:cubicBezTo>
                  <a:cubicBezTo>
                    <a:pt x="490" y="220"/>
                    <a:pt x="505" y="220"/>
                    <a:pt x="505" y="220"/>
                  </a:cubicBezTo>
                  <a:cubicBezTo>
                    <a:pt x="505" y="218"/>
                    <a:pt x="505" y="218"/>
                    <a:pt x="506" y="218"/>
                  </a:cubicBezTo>
                  <a:cubicBezTo>
                    <a:pt x="507" y="219"/>
                    <a:pt x="507" y="218"/>
                    <a:pt x="507" y="218"/>
                  </a:cubicBezTo>
                  <a:cubicBezTo>
                    <a:pt x="508" y="219"/>
                    <a:pt x="508" y="217"/>
                    <a:pt x="509" y="217"/>
                  </a:cubicBezTo>
                  <a:cubicBezTo>
                    <a:pt x="510" y="217"/>
                    <a:pt x="507" y="217"/>
                    <a:pt x="509" y="216"/>
                  </a:cubicBezTo>
                  <a:cubicBezTo>
                    <a:pt x="511" y="214"/>
                    <a:pt x="509" y="215"/>
                    <a:pt x="511" y="214"/>
                  </a:cubicBezTo>
                  <a:cubicBezTo>
                    <a:pt x="512" y="213"/>
                    <a:pt x="510" y="212"/>
                    <a:pt x="512" y="210"/>
                  </a:cubicBezTo>
                  <a:cubicBezTo>
                    <a:pt x="513" y="209"/>
                    <a:pt x="511" y="209"/>
                    <a:pt x="513" y="207"/>
                  </a:cubicBezTo>
                  <a:cubicBezTo>
                    <a:pt x="514" y="205"/>
                    <a:pt x="516" y="202"/>
                    <a:pt x="516" y="202"/>
                  </a:cubicBezTo>
                  <a:cubicBezTo>
                    <a:pt x="516" y="202"/>
                    <a:pt x="517" y="202"/>
                    <a:pt x="517" y="203"/>
                  </a:cubicBezTo>
                  <a:cubicBezTo>
                    <a:pt x="517" y="204"/>
                    <a:pt x="518" y="204"/>
                    <a:pt x="519" y="204"/>
                  </a:cubicBezTo>
                  <a:cubicBezTo>
                    <a:pt x="520" y="203"/>
                    <a:pt x="521" y="202"/>
                    <a:pt x="522" y="204"/>
                  </a:cubicBezTo>
                  <a:cubicBezTo>
                    <a:pt x="524" y="205"/>
                    <a:pt x="524" y="205"/>
                    <a:pt x="524" y="207"/>
                  </a:cubicBezTo>
                  <a:cubicBezTo>
                    <a:pt x="524" y="208"/>
                    <a:pt x="524" y="213"/>
                    <a:pt x="524" y="214"/>
                  </a:cubicBezTo>
                  <a:cubicBezTo>
                    <a:pt x="524" y="215"/>
                    <a:pt x="523" y="215"/>
                    <a:pt x="524" y="215"/>
                  </a:cubicBezTo>
                  <a:cubicBezTo>
                    <a:pt x="525" y="216"/>
                    <a:pt x="525" y="216"/>
                    <a:pt x="525" y="216"/>
                  </a:cubicBezTo>
                  <a:cubicBezTo>
                    <a:pt x="525" y="217"/>
                    <a:pt x="525" y="219"/>
                    <a:pt x="526" y="219"/>
                  </a:cubicBezTo>
                  <a:cubicBezTo>
                    <a:pt x="527" y="219"/>
                    <a:pt x="527" y="220"/>
                    <a:pt x="527" y="221"/>
                  </a:cubicBezTo>
                  <a:cubicBezTo>
                    <a:pt x="528" y="222"/>
                    <a:pt x="528" y="221"/>
                    <a:pt x="527" y="223"/>
                  </a:cubicBezTo>
                  <a:cubicBezTo>
                    <a:pt x="526" y="224"/>
                    <a:pt x="525" y="223"/>
                    <a:pt x="523" y="224"/>
                  </a:cubicBezTo>
                  <a:cubicBezTo>
                    <a:pt x="522" y="226"/>
                    <a:pt x="522" y="224"/>
                    <a:pt x="521" y="225"/>
                  </a:cubicBezTo>
                  <a:cubicBezTo>
                    <a:pt x="520" y="225"/>
                    <a:pt x="521" y="226"/>
                    <a:pt x="519" y="225"/>
                  </a:cubicBezTo>
                  <a:cubicBezTo>
                    <a:pt x="517" y="224"/>
                    <a:pt x="518" y="228"/>
                    <a:pt x="516" y="228"/>
                  </a:cubicBezTo>
                  <a:cubicBezTo>
                    <a:pt x="515" y="228"/>
                    <a:pt x="515" y="229"/>
                    <a:pt x="514" y="230"/>
                  </a:cubicBezTo>
                  <a:cubicBezTo>
                    <a:pt x="512" y="231"/>
                    <a:pt x="512" y="229"/>
                    <a:pt x="511" y="229"/>
                  </a:cubicBezTo>
                  <a:cubicBezTo>
                    <a:pt x="510" y="230"/>
                    <a:pt x="512" y="230"/>
                    <a:pt x="511" y="231"/>
                  </a:cubicBezTo>
                  <a:cubicBezTo>
                    <a:pt x="509" y="233"/>
                    <a:pt x="508" y="237"/>
                    <a:pt x="509" y="237"/>
                  </a:cubicBezTo>
                  <a:cubicBezTo>
                    <a:pt x="510" y="238"/>
                    <a:pt x="506" y="240"/>
                    <a:pt x="508" y="240"/>
                  </a:cubicBezTo>
                  <a:cubicBezTo>
                    <a:pt x="509" y="241"/>
                    <a:pt x="509" y="241"/>
                    <a:pt x="510" y="243"/>
                  </a:cubicBezTo>
                  <a:cubicBezTo>
                    <a:pt x="510" y="245"/>
                    <a:pt x="512" y="244"/>
                    <a:pt x="512" y="243"/>
                  </a:cubicBezTo>
                  <a:cubicBezTo>
                    <a:pt x="512" y="242"/>
                    <a:pt x="511" y="242"/>
                    <a:pt x="511" y="242"/>
                  </a:cubicBezTo>
                  <a:cubicBezTo>
                    <a:pt x="512" y="241"/>
                    <a:pt x="512" y="242"/>
                    <a:pt x="513" y="244"/>
                  </a:cubicBezTo>
                  <a:cubicBezTo>
                    <a:pt x="513" y="246"/>
                    <a:pt x="511" y="244"/>
                    <a:pt x="510" y="246"/>
                  </a:cubicBezTo>
                  <a:cubicBezTo>
                    <a:pt x="508" y="247"/>
                    <a:pt x="510" y="243"/>
                    <a:pt x="508" y="245"/>
                  </a:cubicBezTo>
                  <a:cubicBezTo>
                    <a:pt x="506" y="247"/>
                    <a:pt x="506" y="246"/>
                    <a:pt x="506" y="245"/>
                  </a:cubicBezTo>
                  <a:cubicBezTo>
                    <a:pt x="505" y="243"/>
                    <a:pt x="505" y="245"/>
                    <a:pt x="505" y="246"/>
                  </a:cubicBezTo>
                  <a:cubicBezTo>
                    <a:pt x="505" y="247"/>
                    <a:pt x="500" y="247"/>
                    <a:pt x="498" y="248"/>
                  </a:cubicBezTo>
                  <a:cubicBezTo>
                    <a:pt x="496" y="248"/>
                    <a:pt x="493" y="250"/>
                    <a:pt x="491" y="251"/>
                  </a:cubicBezTo>
                  <a:cubicBezTo>
                    <a:pt x="490" y="253"/>
                    <a:pt x="490" y="254"/>
                    <a:pt x="491" y="254"/>
                  </a:cubicBezTo>
                  <a:cubicBezTo>
                    <a:pt x="493" y="254"/>
                    <a:pt x="491" y="257"/>
                    <a:pt x="490" y="260"/>
                  </a:cubicBezTo>
                  <a:cubicBezTo>
                    <a:pt x="488" y="263"/>
                    <a:pt x="486" y="266"/>
                    <a:pt x="487" y="263"/>
                  </a:cubicBezTo>
                  <a:cubicBezTo>
                    <a:pt x="487" y="261"/>
                    <a:pt x="486" y="264"/>
                    <a:pt x="484" y="261"/>
                  </a:cubicBezTo>
                  <a:cubicBezTo>
                    <a:pt x="482" y="258"/>
                    <a:pt x="487" y="256"/>
                    <a:pt x="485" y="257"/>
                  </a:cubicBezTo>
                  <a:cubicBezTo>
                    <a:pt x="483" y="258"/>
                    <a:pt x="483" y="259"/>
                    <a:pt x="483" y="261"/>
                  </a:cubicBezTo>
                  <a:cubicBezTo>
                    <a:pt x="484" y="263"/>
                    <a:pt x="484" y="265"/>
                    <a:pt x="485" y="265"/>
                  </a:cubicBezTo>
                  <a:cubicBezTo>
                    <a:pt x="486" y="265"/>
                    <a:pt x="487" y="267"/>
                    <a:pt x="485" y="270"/>
                  </a:cubicBezTo>
                  <a:cubicBezTo>
                    <a:pt x="483" y="272"/>
                    <a:pt x="482" y="277"/>
                    <a:pt x="481" y="277"/>
                  </a:cubicBezTo>
                  <a:cubicBezTo>
                    <a:pt x="480" y="276"/>
                    <a:pt x="483" y="272"/>
                    <a:pt x="482" y="271"/>
                  </a:cubicBezTo>
                  <a:cubicBezTo>
                    <a:pt x="481" y="271"/>
                    <a:pt x="482" y="271"/>
                    <a:pt x="482" y="269"/>
                  </a:cubicBezTo>
                  <a:cubicBezTo>
                    <a:pt x="481" y="268"/>
                    <a:pt x="481" y="270"/>
                    <a:pt x="480" y="269"/>
                  </a:cubicBezTo>
                  <a:cubicBezTo>
                    <a:pt x="479" y="268"/>
                    <a:pt x="480" y="268"/>
                    <a:pt x="480" y="267"/>
                  </a:cubicBezTo>
                  <a:cubicBezTo>
                    <a:pt x="479" y="266"/>
                    <a:pt x="480" y="266"/>
                    <a:pt x="480" y="265"/>
                  </a:cubicBezTo>
                  <a:cubicBezTo>
                    <a:pt x="479" y="264"/>
                    <a:pt x="479" y="263"/>
                    <a:pt x="480" y="262"/>
                  </a:cubicBezTo>
                  <a:cubicBezTo>
                    <a:pt x="480" y="261"/>
                    <a:pt x="481" y="260"/>
                    <a:pt x="480" y="261"/>
                  </a:cubicBezTo>
                  <a:cubicBezTo>
                    <a:pt x="479" y="262"/>
                    <a:pt x="479" y="262"/>
                    <a:pt x="479" y="264"/>
                  </a:cubicBezTo>
                  <a:cubicBezTo>
                    <a:pt x="478" y="265"/>
                    <a:pt x="478" y="266"/>
                    <a:pt x="479" y="268"/>
                  </a:cubicBezTo>
                  <a:cubicBezTo>
                    <a:pt x="479" y="270"/>
                    <a:pt x="480" y="271"/>
                    <a:pt x="478" y="270"/>
                  </a:cubicBezTo>
                  <a:cubicBezTo>
                    <a:pt x="476" y="268"/>
                    <a:pt x="477" y="269"/>
                    <a:pt x="479" y="271"/>
                  </a:cubicBezTo>
                  <a:cubicBezTo>
                    <a:pt x="481" y="272"/>
                    <a:pt x="479" y="271"/>
                    <a:pt x="480" y="274"/>
                  </a:cubicBezTo>
                  <a:cubicBezTo>
                    <a:pt x="480" y="277"/>
                    <a:pt x="478" y="275"/>
                    <a:pt x="479" y="276"/>
                  </a:cubicBezTo>
                  <a:cubicBezTo>
                    <a:pt x="481" y="277"/>
                    <a:pt x="478" y="279"/>
                    <a:pt x="479" y="279"/>
                  </a:cubicBezTo>
                  <a:cubicBezTo>
                    <a:pt x="480" y="278"/>
                    <a:pt x="481" y="277"/>
                    <a:pt x="482" y="279"/>
                  </a:cubicBezTo>
                  <a:cubicBezTo>
                    <a:pt x="483" y="285"/>
                    <a:pt x="484" y="286"/>
                    <a:pt x="484" y="286"/>
                  </a:cubicBezTo>
                  <a:cubicBezTo>
                    <a:pt x="483" y="286"/>
                    <a:pt x="482" y="282"/>
                    <a:pt x="480" y="284"/>
                  </a:cubicBezTo>
                  <a:cubicBezTo>
                    <a:pt x="478" y="286"/>
                    <a:pt x="477" y="283"/>
                    <a:pt x="477" y="284"/>
                  </a:cubicBezTo>
                  <a:cubicBezTo>
                    <a:pt x="477" y="285"/>
                    <a:pt x="477" y="286"/>
                    <a:pt x="479" y="285"/>
                  </a:cubicBezTo>
                  <a:cubicBezTo>
                    <a:pt x="482" y="285"/>
                    <a:pt x="481" y="286"/>
                    <a:pt x="482" y="285"/>
                  </a:cubicBezTo>
                  <a:cubicBezTo>
                    <a:pt x="482" y="285"/>
                    <a:pt x="483" y="285"/>
                    <a:pt x="482" y="287"/>
                  </a:cubicBezTo>
                  <a:cubicBezTo>
                    <a:pt x="482" y="289"/>
                    <a:pt x="482" y="287"/>
                    <a:pt x="481" y="289"/>
                  </a:cubicBezTo>
                  <a:cubicBezTo>
                    <a:pt x="480" y="290"/>
                    <a:pt x="480" y="289"/>
                    <a:pt x="478" y="289"/>
                  </a:cubicBezTo>
                  <a:cubicBezTo>
                    <a:pt x="475" y="288"/>
                    <a:pt x="479" y="289"/>
                    <a:pt x="478" y="291"/>
                  </a:cubicBezTo>
                  <a:cubicBezTo>
                    <a:pt x="477" y="292"/>
                    <a:pt x="476" y="291"/>
                    <a:pt x="477" y="292"/>
                  </a:cubicBezTo>
                  <a:cubicBezTo>
                    <a:pt x="478" y="293"/>
                    <a:pt x="479" y="291"/>
                    <a:pt x="480" y="291"/>
                  </a:cubicBezTo>
                  <a:cubicBezTo>
                    <a:pt x="480" y="292"/>
                    <a:pt x="480" y="293"/>
                    <a:pt x="477" y="294"/>
                  </a:cubicBezTo>
                  <a:cubicBezTo>
                    <a:pt x="475" y="294"/>
                    <a:pt x="472" y="296"/>
                    <a:pt x="472" y="298"/>
                  </a:cubicBezTo>
                  <a:cubicBezTo>
                    <a:pt x="471" y="300"/>
                    <a:pt x="470" y="298"/>
                    <a:pt x="467" y="300"/>
                  </a:cubicBezTo>
                  <a:cubicBezTo>
                    <a:pt x="464" y="302"/>
                    <a:pt x="465" y="305"/>
                    <a:pt x="463" y="306"/>
                  </a:cubicBezTo>
                  <a:cubicBezTo>
                    <a:pt x="462" y="306"/>
                    <a:pt x="461" y="309"/>
                    <a:pt x="459" y="309"/>
                  </a:cubicBezTo>
                  <a:cubicBezTo>
                    <a:pt x="457" y="309"/>
                    <a:pt x="459" y="309"/>
                    <a:pt x="457" y="310"/>
                  </a:cubicBezTo>
                  <a:cubicBezTo>
                    <a:pt x="456" y="312"/>
                    <a:pt x="452" y="316"/>
                    <a:pt x="453" y="324"/>
                  </a:cubicBezTo>
                  <a:cubicBezTo>
                    <a:pt x="454" y="332"/>
                    <a:pt x="458" y="335"/>
                    <a:pt x="458" y="337"/>
                  </a:cubicBezTo>
                  <a:cubicBezTo>
                    <a:pt x="457" y="340"/>
                    <a:pt x="461" y="346"/>
                    <a:pt x="460" y="349"/>
                  </a:cubicBezTo>
                  <a:cubicBezTo>
                    <a:pt x="460" y="351"/>
                    <a:pt x="460" y="353"/>
                    <a:pt x="459" y="355"/>
                  </a:cubicBezTo>
                  <a:cubicBezTo>
                    <a:pt x="458" y="356"/>
                    <a:pt x="460" y="356"/>
                    <a:pt x="458" y="358"/>
                  </a:cubicBezTo>
                  <a:cubicBezTo>
                    <a:pt x="457" y="360"/>
                    <a:pt x="458" y="357"/>
                    <a:pt x="456" y="358"/>
                  </a:cubicBezTo>
                  <a:cubicBezTo>
                    <a:pt x="455" y="359"/>
                    <a:pt x="454" y="358"/>
                    <a:pt x="455" y="357"/>
                  </a:cubicBezTo>
                  <a:cubicBezTo>
                    <a:pt x="455" y="356"/>
                    <a:pt x="454" y="358"/>
                    <a:pt x="454" y="355"/>
                  </a:cubicBezTo>
                  <a:cubicBezTo>
                    <a:pt x="453" y="352"/>
                    <a:pt x="452" y="354"/>
                    <a:pt x="451" y="351"/>
                  </a:cubicBezTo>
                  <a:cubicBezTo>
                    <a:pt x="451" y="349"/>
                    <a:pt x="450" y="350"/>
                    <a:pt x="450" y="348"/>
                  </a:cubicBezTo>
                  <a:cubicBezTo>
                    <a:pt x="449" y="346"/>
                    <a:pt x="450" y="348"/>
                    <a:pt x="448" y="347"/>
                  </a:cubicBezTo>
                  <a:cubicBezTo>
                    <a:pt x="447" y="346"/>
                    <a:pt x="446" y="343"/>
                    <a:pt x="447" y="342"/>
                  </a:cubicBezTo>
                  <a:cubicBezTo>
                    <a:pt x="449" y="340"/>
                    <a:pt x="447" y="340"/>
                    <a:pt x="447" y="341"/>
                  </a:cubicBezTo>
                  <a:cubicBezTo>
                    <a:pt x="446" y="342"/>
                    <a:pt x="445" y="340"/>
                    <a:pt x="446" y="337"/>
                  </a:cubicBezTo>
                  <a:cubicBezTo>
                    <a:pt x="447" y="335"/>
                    <a:pt x="446" y="331"/>
                    <a:pt x="445" y="331"/>
                  </a:cubicBezTo>
                  <a:cubicBezTo>
                    <a:pt x="444" y="331"/>
                    <a:pt x="441" y="325"/>
                    <a:pt x="439" y="325"/>
                  </a:cubicBezTo>
                  <a:cubicBezTo>
                    <a:pt x="437" y="325"/>
                    <a:pt x="438" y="327"/>
                    <a:pt x="437" y="327"/>
                  </a:cubicBezTo>
                  <a:cubicBezTo>
                    <a:pt x="436" y="327"/>
                    <a:pt x="432" y="329"/>
                    <a:pt x="432" y="327"/>
                  </a:cubicBezTo>
                  <a:cubicBezTo>
                    <a:pt x="432" y="325"/>
                    <a:pt x="431" y="326"/>
                    <a:pt x="431" y="325"/>
                  </a:cubicBezTo>
                  <a:cubicBezTo>
                    <a:pt x="431" y="324"/>
                    <a:pt x="430" y="324"/>
                    <a:pt x="428" y="324"/>
                  </a:cubicBezTo>
                  <a:cubicBezTo>
                    <a:pt x="426" y="323"/>
                    <a:pt x="423" y="324"/>
                    <a:pt x="420" y="324"/>
                  </a:cubicBezTo>
                  <a:cubicBezTo>
                    <a:pt x="417" y="325"/>
                    <a:pt x="420" y="324"/>
                    <a:pt x="420" y="323"/>
                  </a:cubicBezTo>
                  <a:cubicBezTo>
                    <a:pt x="418" y="320"/>
                    <a:pt x="419" y="322"/>
                    <a:pt x="418" y="323"/>
                  </a:cubicBezTo>
                  <a:cubicBezTo>
                    <a:pt x="418" y="324"/>
                    <a:pt x="414" y="322"/>
                    <a:pt x="413" y="324"/>
                  </a:cubicBezTo>
                  <a:cubicBezTo>
                    <a:pt x="411" y="325"/>
                    <a:pt x="411" y="325"/>
                    <a:pt x="409" y="324"/>
                  </a:cubicBezTo>
                  <a:cubicBezTo>
                    <a:pt x="407" y="322"/>
                    <a:pt x="405" y="325"/>
                    <a:pt x="407" y="326"/>
                  </a:cubicBezTo>
                  <a:cubicBezTo>
                    <a:pt x="409" y="326"/>
                    <a:pt x="408" y="325"/>
                    <a:pt x="409" y="325"/>
                  </a:cubicBezTo>
                  <a:cubicBezTo>
                    <a:pt x="411" y="326"/>
                    <a:pt x="409" y="326"/>
                    <a:pt x="410" y="327"/>
                  </a:cubicBezTo>
                  <a:cubicBezTo>
                    <a:pt x="411" y="327"/>
                    <a:pt x="411" y="325"/>
                    <a:pt x="412" y="326"/>
                  </a:cubicBezTo>
                  <a:cubicBezTo>
                    <a:pt x="413" y="328"/>
                    <a:pt x="409" y="328"/>
                    <a:pt x="411" y="329"/>
                  </a:cubicBezTo>
                  <a:cubicBezTo>
                    <a:pt x="413" y="331"/>
                    <a:pt x="414" y="331"/>
                    <a:pt x="412" y="332"/>
                  </a:cubicBezTo>
                  <a:cubicBezTo>
                    <a:pt x="411" y="334"/>
                    <a:pt x="412" y="332"/>
                    <a:pt x="410" y="331"/>
                  </a:cubicBezTo>
                  <a:cubicBezTo>
                    <a:pt x="409" y="329"/>
                    <a:pt x="407" y="329"/>
                    <a:pt x="408" y="330"/>
                  </a:cubicBezTo>
                  <a:cubicBezTo>
                    <a:pt x="409" y="331"/>
                    <a:pt x="407" y="333"/>
                    <a:pt x="407" y="332"/>
                  </a:cubicBezTo>
                  <a:cubicBezTo>
                    <a:pt x="406" y="330"/>
                    <a:pt x="405" y="331"/>
                    <a:pt x="405" y="332"/>
                  </a:cubicBezTo>
                  <a:cubicBezTo>
                    <a:pt x="405" y="332"/>
                    <a:pt x="401" y="331"/>
                    <a:pt x="402" y="330"/>
                  </a:cubicBezTo>
                  <a:cubicBezTo>
                    <a:pt x="403" y="329"/>
                    <a:pt x="401" y="330"/>
                    <a:pt x="400" y="329"/>
                  </a:cubicBezTo>
                  <a:cubicBezTo>
                    <a:pt x="400" y="328"/>
                    <a:pt x="399" y="327"/>
                    <a:pt x="398" y="327"/>
                  </a:cubicBezTo>
                  <a:cubicBezTo>
                    <a:pt x="396" y="328"/>
                    <a:pt x="400" y="328"/>
                    <a:pt x="399" y="329"/>
                  </a:cubicBezTo>
                  <a:cubicBezTo>
                    <a:pt x="398" y="330"/>
                    <a:pt x="398" y="328"/>
                    <a:pt x="396" y="329"/>
                  </a:cubicBezTo>
                  <a:cubicBezTo>
                    <a:pt x="394" y="329"/>
                    <a:pt x="394" y="327"/>
                    <a:pt x="390" y="327"/>
                  </a:cubicBezTo>
                  <a:cubicBezTo>
                    <a:pt x="387" y="328"/>
                    <a:pt x="387" y="328"/>
                    <a:pt x="385" y="329"/>
                  </a:cubicBezTo>
                  <a:cubicBezTo>
                    <a:pt x="383" y="331"/>
                    <a:pt x="383" y="331"/>
                    <a:pt x="381" y="332"/>
                  </a:cubicBezTo>
                  <a:cubicBezTo>
                    <a:pt x="380" y="334"/>
                    <a:pt x="377" y="336"/>
                    <a:pt x="376" y="335"/>
                  </a:cubicBezTo>
                  <a:cubicBezTo>
                    <a:pt x="375" y="334"/>
                    <a:pt x="375" y="336"/>
                    <a:pt x="374" y="335"/>
                  </a:cubicBezTo>
                  <a:cubicBezTo>
                    <a:pt x="373" y="335"/>
                    <a:pt x="374" y="336"/>
                    <a:pt x="375" y="336"/>
                  </a:cubicBezTo>
                  <a:cubicBezTo>
                    <a:pt x="376" y="337"/>
                    <a:pt x="373" y="338"/>
                    <a:pt x="372" y="340"/>
                  </a:cubicBezTo>
                  <a:cubicBezTo>
                    <a:pt x="371" y="341"/>
                    <a:pt x="370" y="342"/>
                    <a:pt x="370" y="344"/>
                  </a:cubicBezTo>
                  <a:cubicBezTo>
                    <a:pt x="369" y="346"/>
                    <a:pt x="371" y="350"/>
                    <a:pt x="371" y="353"/>
                  </a:cubicBezTo>
                  <a:cubicBezTo>
                    <a:pt x="370" y="353"/>
                    <a:pt x="370" y="353"/>
                    <a:pt x="370" y="353"/>
                  </a:cubicBezTo>
                  <a:cubicBezTo>
                    <a:pt x="370" y="354"/>
                    <a:pt x="368" y="352"/>
                    <a:pt x="367" y="352"/>
                  </a:cubicBezTo>
                  <a:cubicBezTo>
                    <a:pt x="358" y="351"/>
                    <a:pt x="361" y="345"/>
                    <a:pt x="357" y="340"/>
                  </a:cubicBezTo>
                  <a:cubicBezTo>
                    <a:pt x="353" y="335"/>
                    <a:pt x="352" y="327"/>
                    <a:pt x="346" y="326"/>
                  </a:cubicBezTo>
                  <a:cubicBezTo>
                    <a:pt x="339" y="325"/>
                    <a:pt x="343" y="334"/>
                    <a:pt x="337" y="332"/>
                  </a:cubicBezTo>
                  <a:cubicBezTo>
                    <a:pt x="332" y="329"/>
                    <a:pt x="333" y="324"/>
                    <a:pt x="330" y="322"/>
                  </a:cubicBezTo>
                  <a:cubicBezTo>
                    <a:pt x="328" y="320"/>
                    <a:pt x="322" y="314"/>
                    <a:pt x="322" y="314"/>
                  </a:cubicBezTo>
                  <a:cubicBezTo>
                    <a:pt x="314" y="314"/>
                    <a:pt x="314" y="314"/>
                    <a:pt x="314" y="314"/>
                  </a:cubicBezTo>
                  <a:cubicBezTo>
                    <a:pt x="314" y="317"/>
                    <a:pt x="314" y="317"/>
                    <a:pt x="314" y="317"/>
                  </a:cubicBezTo>
                  <a:cubicBezTo>
                    <a:pt x="299" y="317"/>
                    <a:pt x="299" y="317"/>
                    <a:pt x="299" y="317"/>
                  </a:cubicBezTo>
                  <a:cubicBezTo>
                    <a:pt x="297" y="316"/>
                    <a:pt x="282" y="310"/>
                    <a:pt x="279" y="309"/>
                  </a:cubicBezTo>
                  <a:cubicBezTo>
                    <a:pt x="279" y="307"/>
                    <a:pt x="279" y="307"/>
                    <a:pt x="279" y="307"/>
                  </a:cubicBezTo>
                  <a:cubicBezTo>
                    <a:pt x="277" y="308"/>
                    <a:pt x="270" y="308"/>
                    <a:pt x="267" y="309"/>
                  </a:cubicBezTo>
                  <a:cubicBezTo>
                    <a:pt x="266" y="306"/>
                    <a:pt x="267" y="305"/>
                    <a:pt x="264" y="302"/>
                  </a:cubicBezTo>
                  <a:cubicBezTo>
                    <a:pt x="261" y="299"/>
                    <a:pt x="261" y="302"/>
                    <a:pt x="258" y="299"/>
                  </a:cubicBezTo>
                  <a:cubicBezTo>
                    <a:pt x="254" y="295"/>
                    <a:pt x="251" y="296"/>
                    <a:pt x="249" y="295"/>
                  </a:cubicBezTo>
                  <a:cubicBezTo>
                    <a:pt x="248" y="294"/>
                    <a:pt x="250" y="292"/>
                    <a:pt x="246" y="288"/>
                  </a:cubicBezTo>
                  <a:cubicBezTo>
                    <a:pt x="243" y="283"/>
                    <a:pt x="241" y="282"/>
                    <a:pt x="242" y="280"/>
                  </a:cubicBezTo>
                  <a:cubicBezTo>
                    <a:pt x="243" y="277"/>
                    <a:pt x="240" y="279"/>
                    <a:pt x="239" y="274"/>
                  </a:cubicBezTo>
                  <a:cubicBezTo>
                    <a:pt x="239" y="270"/>
                    <a:pt x="237" y="272"/>
                    <a:pt x="236" y="269"/>
                  </a:cubicBezTo>
                  <a:cubicBezTo>
                    <a:pt x="236" y="266"/>
                    <a:pt x="233" y="267"/>
                    <a:pt x="232" y="261"/>
                  </a:cubicBezTo>
                  <a:cubicBezTo>
                    <a:pt x="232" y="255"/>
                    <a:pt x="228" y="256"/>
                    <a:pt x="230" y="250"/>
                  </a:cubicBezTo>
                  <a:cubicBezTo>
                    <a:pt x="232" y="245"/>
                    <a:pt x="227" y="238"/>
                    <a:pt x="229" y="234"/>
                  </a:cubicBezTo>
                  <a:cubicBezTo>
                    <a:pt x="231" y="229"/>
                    <a:pt x="231" y="219"/>
                    <a:pt x="231" y="214"/>
                  </a:cubicBezTo>
                  <a:cubicBezTo>
                    <a:pt x="231" y="209"/>
                    <a:pt x="230" y="202"/>
                    <a:pt x="229" y="199"/>
                  </a:cubicBezTo>
                  <a:cubicBezTo>
                    <a:pt x="227" y="197"/>
                    <a:pt x="227" y="194"/>
                    <a:pt x="229" y="196"/>
                  </a:cubicBezTo>
                  <a:cubicBezTo>
                    <a:pt x="232" y="197"/>
                    <a:pt x="237" y="196"/>
                    <a:pt x="238" y="198"/>
                  </a:cubicBezTo>
                  <a:cubicBezTo>
                    <a:pt x="239" y="201"/>
                    <a:pt x="239" y="206"/>
                    <a:pt x="240" y="202"/>
                  </a:cubicBezTo>
                  <a:cubicBezTo>
                    <a:pt x="240" y="198"/>
                    <a:pt x="240" y="198"/>
                    <a:pt x="238" y="196"/>
                  </a:cubicBezTo>
                  <a:cubicBezTo>
                    <a:pt x="237" y="194"/>
                    <a:pt x="239" y="195"/>
                    <a:pt x="239" y="194"/>
                  </a:cubicBezTo>
                  <a:cubicBezTo>
                    <a:pt x="239" y="192"/>
                    <a:pt x="237" y="193"/>
                    <a:pt x="237" y="191"/>
                  </a:cubicBezTo>
                  <a:cubicBezTo>
                    <a:pt x="381" y="191"/>
                    <a:pt x="381" y="191"/>
                    <a:pt x="381" y="191"/>
                  </a:cubicBezTo>
                  <a:cubicBezTo>
                    <a:pt x="382" y="191"/>
                    <a:pt x="381" y="187"/>
                    <a:pt x="382" y="188"/>
                  </a:cubicBezTo>
                  <a:cubicBezTo>
                    <a:pt x="383" y="188"/>
                    <a:pt x="383" y="189"/>
                    <a:pt x="384" y="191"/>
                  </a:cubicBezTo>
                  <a:cubicBezTo>
                    <a:pt x="384" y="194"/>
                    <a:pt x="387" y="192"/>
                    <a:pt x="388" y="194"/>
                  </a:cubicBezTo>
                  <a:cubicBezTo>
                    <a:pt x="389" y="195"/>
                    <a:pt x="389" y="192"/>
                    <a:pt x="393" y="194"/>
                  </a:cubicBezTo>
                  <a:cubicBezTo>
                    <a:pt x="397" y="195"/>
                    <a:pt x="395" y="197"/>
                    <a:pt x="396" y="196"/>
                  </a:cubicBezTo>
                  <a:cubicBezTo>
                    <a:pt x="398" y="195"/>
                    <a:pt x="399" y="199"/>
                    <a:pt x="401" y="197"/>
                  </a:cubicBezTo>
                  <a:cubicBezTo>
                    <a:pt x="405" y="196"/>
                    <a:pt x="403" y="198"/>
                    <a:pt x="406" y="197"/>
                  </a:cubicBezTo>
                  <a:cubicBezTo>
                    <a:pt x="409" y="197"/>
                    <a:pt x="407" y="198"/>
                    <a:pt x="410" y="198"/>
                  </a:cubicBezTo>
                  <a:cubicBezTo>
                    <a:pt x="405" y="200"/>
                    <a:pt x="404" y="200"/>
                    <a:pt x="401" y="203"/>
                  </a:cubicBezTo>
                  <a:cubicBezTo>
                    <a:pt x="399" y="206"/>
                    <a:pt x="396" y="207"/>
                    <a:pt x="398" y="208"/>
                  </a:cubicBezTo>
                  <a:cubicBezTo>
                    <a:pt x="400" y="208"/>
                    <a:pt x="402" y="206"/>
                    <a:pt x="404" y="206"/>
                  </a:cubicBezTo>
                  <a:cubicBezTo>
                    <a:pt x="405" y="206"/>
                    <a:pt x="402" y="209"/>
                    <a:pt x="404" y="209"/>
                  </a:cubicBezTo>
                  <a:cubicBezTo>
                    <a:pt x="406" y="208"/>
                    <a:pt x="406" y="210"/>
                    <a:pt x="408" y="208"/>
                  </a:cubicBezTo>
                  <a:cubicBezTo>
                    <a:pt x="411" y="206"/>
                    <a:pt x="411" y="208"/>
                    <a:pt x="413" y="206"/>
                  </a:cubicBezTo>
                  <a:cubicBezTo>
                    <a:pt x="415" y="204"/>
                    <a:pt x="416" y="204"/>
                    <a:pt x="416" y="206"/>
                  </a:cubicBezTo>
                  <a:cubicBezTo>
                    <a:pt x="416" y="208"/>
                    <a:pt x="417" y="205"/>
                    <a:pt x="419" y="206"/>
                  </a:cubicBezTo>
                  <a:cubicBezTo>
                    <a:pt x="421" y="207"/>
                    <a:pt x="421" y="209"/>
                    <a:pt x="423" y="209"/>
                  </a:cubicBezTo>
                  <a:cubicBezTo>
                    <a:pt x="425" y="209"/>
                    <a:pt x="425" y="210"/>
                    <a:pt x="427" y="209"/>
                  </a:cubicBezTo>
                  <a:cubicBezTo>
                    <a:pt x="428" y="208"/>
                    <a:pt x="432" y="208"/>
                    <a:pt x="434" y="207"/>
                  </a:cubicBezTo>
                  <a:cubicBezTo>
                    <a:pt x="435" y="207"/>
                    <a:pt x="433" y="209"/>
                    <a:pt x="435" y="209"/>
                  </a:cubicBezTo>
                  <a:cubicBezTo>
                    <a:pt x="437" y="210"/>
                    <a:pt x="438" y="209"/>
                    <a:pt x="438" y="210"/>
                  </a:cubicBezTo>
                  <a:cubicBezTo>
                    <a:pt x="438" y="212"/>
                    <a:pt x="439" y="211"/>
                    <a:pt x="440" y="212"/>
                  </a:cubicBezTo>
                  <a:cubicBezTo>
                    <a:pt x="440" y="214"/>
                    <a:pt x="438" y="213"/>
                    <a:pt x="436" y="213"/>
                  </a:cubicBezTo>
                  <a:cubicBezTo>
                    <a:pt x="435" y="212"/>
                    <a:pt x="437" y="215"/>
                    <a:pt x="434" y="213"/>
                  </a:cubicBezTo>
                  <a:cubicBezTo>
                    <a:pt x="430" y="211"/>
                    <a:pt x="432" y="214"/>
                    <a:pt x="428" y="213"/>
                  </a:cubicBezTo>
                  <a:cubicBezTo>
                    <a:pt x="427" y="213"/>
                    <a:pt x="425" y="217"/>
                    <a:pt x="426" y="215"/>
                  </a:cubicBezTo>
                  <a:cubicBezTo>
                    <a:pt x="426" y="213"/>
                    <a:pt x="424" y="216"/>
                    <a:pt x="424" y="214"/>
                  </a:cubicBezTo>
                  <a:cubicBezTo>
                    <a:pt x="424" y="213"/>
                    <a:pt x="422" y="217"/>
                    <a:pt x="421" y="219"/>
                  </a:cubicBezTo>
                  <a:cubicBezTo>
                    <a:pt x="420" y="220"/>
                    <a:pt x="421" y="220"/>
                    <a:pt x="420" y="221"/>
                  </a:cubicBezTo>
                  <a:cubicBezTo>
                    <a:pt x="419" y="221"/>
                    <a:pt x="418" y="225"/>
                    <a:pt x="419" y="224"/>
                  </a:cubicBezTo>
                  <a:cubicBezTo>
                    <a:pt x="421" y="222"/>
                    <a:pt x="420" y="221"/>
                    <a:pt x="421" y="222"/>
                  </a:cubicBezTo>
                  <a:cubicBezTo>
                    <a:pt x="423" y="222"/>
                    <a:pt x="420" y="225"/>
                    <a:pt x="421" y="226"/>
                  </a:cubicBezTo>
                  <a:cubicBezTo>
                    <a:pt x="422" y="228"/>
                    <a:pt x="420" y="226"/>
                    <a:pt x="420" y="229"/>
                  </a:cubicBezTo>
                  <a:cubicBezTo>
                    <a:pt x="420" y="233"/>
                    <a:pt x="419" y="232"/>
                    <a:pt x="419" y="235"/>
                  </a:cubicBezTo>
                  <a:cubicBezTo>
                    <a:pt x="420" y="238"/>
                    <a:pt x="418" y="240"/>
                    <a:pt x="420" y="243"/>
                  </a:cubicBezTo>
                  <a:cubicBezTo>
                    <a:pt x="422" y="246"/>
                    <a:pt x="424" y="245"/>
                    <a:pt x="426" y="242"/>
                  </a:cubicBezTo>
                  <a:cubicBezTo>
                    <a:pt x="428" y="239"/>
                    <a:pt x="428" y="236"/>
                    <a:pt x="427" y="232"/>
                  </a:cubicBezTo>
                  <a:cubicBezTo>
                    <a:pt x="426" y="229"/>
                    <a:pt x="427" y="230"/>
                    <a:pt x="427" y="228"/>
                  </a:cubicBezTo>
                  <a:cubicBezTo>
                    <a:pt x="426" y="227"/>
                    <a:pt x="428" y="226"/>
                    <a:pt x="428" y="224"/>
                  </a:cubicBezTo>
                  <a:cubicBezTo>
                    <a:pt x="427" y="221"/>
                    <a:pt x="428" y="223"/>
                    <a:pt x="429" y="221"/>
                  </a:cubicBezTo>
                  <a:cubicBezTo>
                    <a:pt x="432" y="217"/>
                    <a:pt x="430" y="222"/>
                    <a:pt x="431" y="222"/>
                  </a:cubicBezTo>
                  <a:cubicBezTo>
                    <a:pt x="432" y="222"/>
                    <a:pt x="431" y="218"/>
                    <a:pt x="433" y="218"/>
                  </a:cubicBezTo>
                  <a:cubicBezTo>
                    <a:pt x="436" y="217"/>
                    <a:pt x="432" y="217"/>
                    <a:pt x="434" y="215"/>
                  </a:cubicBezTo>
                  <a:cubicBezTo>
                    <a:pt x="436" y="214"/>
                    <a:pt x="436" y="216"/>
                    <a:pt x="438" y="216"/>
                  </a:cubicBezTo>
                  <a:cubicBezTo>
                    <a:pt x="439" y="216"/>
                    <a:pt x="438" y="217"/>
                    <a:pt x="440" y="217"/>
                  </a:cubicBezTo>
                  <a:cubicBezTo>
                    <a:pt x="442" y="218"/>
                    <a:pt x="444" y="220"/>
                    <a:pt x="443" y="220"/>
                  </a:cubicBezTo>
                  <a:cubicBezTo>
                    <a:pt x="441" y="220"/>
                    <a:pt x="443" y="221"/>
                    <a:pt x="443" y="224"/>
                  </a:cubicBezTo>
                  <a:cubicBezTo>
                    <a:pt x="443" y="226"/>
                    <a:pt x="442" y="227"/>
                    <a:pt x="441" y="228"/>
                  </a:cubicBezTo>
                  <a:cubicBezTo>
                    <a:pt x="439" y="228"/>
                    <a:pt x="440" y="231"/>
                    <a:pt x="441" y="231"/>
                  </a:cubicBezTo>
                  <a:cubicBezTo>
                    <a:pt x="442" y="230"/>
                    <a:pt x="442" y="228"/>
                    <a:pt x="444" y="228"/>
                  </a:cubicBezTo>
                  <a:cubicBezTo>
                    <a:pt x="447" y="227"/>
                    <a:pt x="447" y="233"/>
                    <a:pt x="448" y="235"/>
                  </a:cubicBezTo>
                  <a:cubicBezTo>
                    <a:pt x="448" y="236"/>
                    <a:pt x="447" y="236"/>
                    <a:pt x="447" y="237"/>
                  </a:cubicBezTo>
                  <a:cubicBezTo>
                    <a:pt x="447" y="237"/>
                    <a:pt x="447" y="238"/>
                    <a:pt x="447" y="238"/>
                  </a:cubicBezTo>
                  <a:cubicBezTo>
                    <a:pt x="446" y="237"/>
                    <a:pt x="446" y="237"/>
                    <a:pt x="445" y="238"/>
                  </a:cubicBezTo>
                  <a:cubicBezTo>
                    <a:pt x="445" y="240"/>
                    <a:pt x="444" y="239"/>
                    <a:pt x="443" y="241"/>
                  </a:cubicBezTo>
                  <a:cubicBezTo>
                    <a:pt x="443" y="243"/>
                    <a:pt x="442" y="243"/>
                    <a:pt x="442" y="244"/>
                  </a:cubicBezTo>
                  <a:cubicBezTo>
                    <a:pt x="442" y="245"/>
                    <a:pt x="445" y="245"/>
                    <a:pt x="446" y="245"/>
                  </a:cubicBezTo>
                  <a:cubicBezTo>
                    <a:pt x="446" y="246"/>
                    <a:pt x="444" y="246"/>
                    <a:pt x="445" y="246"/>
                  </a:cubicBezTo>
                  <a:cubicBezTo>
                    <a:pt x="445" y="247"/>
                    <a:pt x="449" y="247"/>
                    <a:pt x="453" y="245"/>
                  </a:cubicBezTo>
                  <a:cubicBezTo>
                    <a:pt x="457" y="243"/>
                    <a:pt x="459" y="241"/>
                    <a:pt x="460" y="241"/>
                  </a:cubicBezTo>
                  <a:cubicBezTo>
                    <a:pt x="462" y="241"/>
                    <a:pt x="465" y="238"/>
                    <a:pt x="466" y="237"/>
                  </a:cubicBezTo>
                  <a:cubicBezTo>
                    <a:pt x="466" y="237"/>
                    <a:pt x="467" y="235"/>
                    <a:pt x="466" y="235"/>
                  </a:cubicBezTo>
                  <a:cubicBezTo>
                    <a:pt x="464" y="234"/>
                    <a:pt x="464" y="234"/>
                    <a:pt x="464" y="234"/>
                  </a:cubicBezTo>
                  <a:cubicBezTo>
                    <a:pt x="464" y="234"/>
                    <a:pt x="466" y="233"/>
                    <a:pt x="467" y="233"/>
                  </a:cubicBezTo>
                  <a:cubicBezTo>
                    <a:pt x="467" y="232"/>
                    <a:pt x="471" y="232"/>
                    <a:pt x="472" y="233"/>
                  </a:cubicBezTo>
                  <a:cubicBezTo>
                    <a:pt x="474" y="233"/>
                    <a:pt x="477" y="233"/>
                    <a:pt x="478" y="232"/>
                  </a:cubicBezTo>
                  <a:cubicBezTo>
                    <a:pt x="479" y="231"/>
                    <a:pt x="480" y="231"/>
                    <a:pt x="480" y="230"/>
                  </a:cubicBezTo>
                  <a:cubicBezTo>
                    <a:pt x="480" y="228"/>
                    <a:pt x="481" y="228"/>
                    <a:pt x="480" y="228"/>
                  </a:cubicBezTo>
                  <a:cubicBezTo>
                    <a:pt x="479" y="227"/>
                    <a:pt x="479" y="226"/>
                    <a:pt x="480" y="226"/>
                  </a:cubicBezTo>
                  <a:cubicBezTo>
                    <a:pt x="481" y="226"/>
                    <a:pt x="482" y="225"/>
                    <a:pt x="482" y="224"/>
                  </a:cubicBezTo>
                  <a:cubicBezTo>
                    <a:pt x="484" y="222"/>
                    <a:pt x="487" y="220"/>
                    <a:pt x="488" y="220"/>
                  </a:cubicBezTo>
                  <a:close/>
                  <a:moveTo>
                    <a:pt x="527" y="404"/>
                  </a:moveTo>
                  <a:cubicBezTo>
                    <a:pt x="527" y="401"/>
                    <a:pt x="529" y="401"/>
                    <a:pt x="533" y="402"/>
                  </a:cubicBezTo>
                  <a:cubicBezTo>
                    <a:pt x="537" y="402"/>
                    <a:pt x="536" y="404"/>
                    <a:pt x="534" y="405"/>
                  </a:cubicBezTo>
                  <a:cubicBezTo>
                    <a:pt x="531" y="405"/>
                    <a:pt x="532" y="404"/>
                    <a:pt x="530" y="405"/>
                  </a:cubicBezTo>
                  <a:cubicBezTo>
                    <a:pt x="527" y="405"/>
                    <a:pt x="528" y="405"/>
                    <a:pt x="527" y="404"/>
                  </a:cubicBezTo>
                  <a:close/>
                  <a:moveTo>
                    <a:pt x="66" y="398"/>
                  </a:moveTo>
                  <a:cubicBezTo>
                    <a:pt x="66" y="399"/>
                    <a:pt x="65" y="398"/>
                    <a:pt x="64" y="398"/>
                  </a:cubicBezTo>
                  <a:cubicBezTo>
                    <a:pt x="64" y="397"/>
                    <a:pt x="64" y="396"/>
                    <a:pt x="64" y="395"/>
                  </a:cubicBezTo>
                  <a:cubicBezTo>
                    <a:pt x="64" y="395"/>
                    <a:pt x="64" y="395"/>
                    <a:pt x="64" y="395"/>
                  </a:cubicBezTo>
                  <a:cubicBezTo>
                    <a:pt x="64" y="395"/>
                    <a:pt x="64" y="394"/>
                    <a:pt x="64" y="394"/>
                  </a:cubicBezTo>
                  <a:cubicBezTo>
                    <a:pt x="64" y="393"/>
                    <a:pt x="65" y="392"/>
                    <a:pt x="65" y="392"/>
                  </a:cubicBezTo>
                  <a:cubicBezTo>
                    <a:pt x="65" y="392"/>
                    <a:pt x="64" y="390"/>
                    <a:pt x="65" y="390"/>
                  </a:cubicBezTo>
                  <a:cubicBezTo>
                    <a:pt x="65" y="390"/>
                    <a:pt x="65" y="390"/>
                    <a:pt x="65" y="390"/>
                  </a:cubicBezTo>
                  <a:cubicBezTo>
                    <a:pt x="66" y="390"/>
                    <a:pt x="68" y="392"/>
                    <a:pt x="68" y="392"/>
                  </a:cubicBezTo>
                  <a:cubicBezTo>
                    <a:pt x="69" y="392"/>
                    <a:pt x="69" y="393"/>
                    <a:pt x="69" y="394"/>
                  </a:cubicBezTo>
                  <a:cubicBezTo>
                    <a:pt x="69" y="394"/>
                    <a:pt x="69" y="393"/>
                    <a:pt x="69" y="394"/>
                  </a:cubicBezTo>
                  <a:cubicBezTo>
                    <a:pt x="69" y="394"/>
                    <a:pt x="69" y="394"/>
                    <a:pt x="70" y="394"/>
                  </a:cubicBezTo>
                  <a:cubicBezTo>
                    <a:pt x="70" y="395"/>
                    <a:pt x="70" y="395"/>
                    <a:pt x="70" y="395"/>
                  </a:cubicBezTo>
                  <a:cubicBezTo>
                    <a:pt x="70" y="395"/>
                    <a:pt x="70" y="395"/>
                    <a:pt x="70" y="395"/>
                  </a:cubicBezTo>
                  <a:cubicBezTo>
                    <a:pt x="70" y="397"/>
                    <a:pt x="67" y="396"/>
                    <a:pt x="66" y="398"/>
                  </a:cubicBezTo>
                  <a:moveTo>
                    <a:pt x="63" y="386"/>
                  </a:moveTo>
                  <a:cubicBezTo>
                    <a:pt x="63" y="386"/>
                    <a:pt x="63" y="386"/>
                    <a:pt x="63" y="386"/>
                  </a:cubicBezTo>
                  <a:cubicBezTo>
                    <a:pt x="65" y="388"/>
                    <a:pt x="62" y="388"/>
                    <a:pt x="62" y="388"/>
                  </a:cubicBezTo>
                  <a:cubicBezTo>
                    <a:pt x="61" y="388"/>
                    <a:pt x="62" y="387"/>
                    <a:pt x="62" y="387"/>
                  </a:cubicBezTo>
                  <a:cubicBezTo>
                    <a:pt x="61" y="386"/>
                    <a:pt x="61" y="386"/>
                    <a:pt x="60" y="386"/>
                  </a:cubicBezTo>
                  <a:cubicBezTo>
                    <a:pt x="60" y="386"/>
                    <a:pt x="61" y="385"/>
                    <a:pt x="61" y="385"/>
                  </a:cubicBezTo>
                  <a:cubicBezTo>
                    <a:pt x="61" y="385"/>
                    <a:pt x="61" y="385"/>
                    <a:pt x="61" y="385"/>
                  </a:cubicBezTo>
                  <a:cubicBezTo>
                    <a:pt x="61" y="385"/>
                    <a:pt x="61" y="386"/>
                    <a:pt x="62" y="386"/>
                  </a:cubicBezTo>
                  <a:cubicBezTo>
                    <a:pt x="62" y="386"/>
                    <a:pt x="62" y="386"/>
                    <a:pt x="63" y="386"/>
                  </a:cubicBezTo>
                  <a:moveTo>
                    <a:pt x="54" y="381"/>
                  </a:moveTo>
                  <a:cubicBezTo>
                    <a:pt x="54" y="381"/>
                    <a:pt x="54" y="382"/>
                    <a:pt x="55" y="383"/>
                  </a:cubicBezTo>
                  <a:cubicBezTo>
                    <a:pt x="55" y="383"/>
                    <a:pt x="55" y="382"/>
                    <a:pt x="55" y="383"/>
                  </a:cubicBezTo>
                  <a:cubicBezTo>
                    <a:pt x="55" y="383"/>
                    <a:pt x="55" y="383"/>
                    <a:pt x="55" y="383"/>
                  </a:cubicBezTo>
                  <a:cubicBezTo>
                    <a:pt x="55" y="383"/>
                    <a:pt x="55" y="383"/>
                    <a:pt x="55" y="383"/>
                  </a:cubicBezTo>
                  <a:cubicBezTo>
                    <a:pt x="55" y="383"/>
                    <a:pt x="55" y="384"/>
                    <a:pt x="55" y="384"/>
                  </a:cubicBezTo>
                  <a:cubicBezTo>
                    <a:pt x="55" y="384"/>
                    <a:pt x="54" y="383"/>
                    <a:pt x="54" y="383"/>
                  </a:cubicBezTo>
                  <a:cubicBezTo>
                    <a:pt x="54" y="383"/>
                    <a:pt x="54" y="383"/>
                    <a:pt x="54" y="383"/>
                  </a:cubicBezTo>
                  <a:cubicBezTo>
                    <a:pt x="54" y="383"/>
                    <a:pt x="53" y="385"/>
                    <a:pt x="52" y="382"/>
                  </a:cubicBezTo>
                  <a:cubicBezTo>
                    <a:pt x="52" y="381"/>
                    <a:pt x="53" y="382"/>
                    <a:pt x="53" y="382"/>
                  </a:cubicBezTo>
                  <a:cubicBezTo>
                    <a:pt x="53" y="381"/>
                    <a:pt x="54" y="381"/>
                    <a:pt x="54" y="381"/>
                  </a:cubicBezTo>
                  <a:moveTo>
                    <a:pt x="47" y="379"/>
                  </a:moveTo>
                  <a:cubicBezTo>
                    <a:pt x="47" y="380"/>
                    <a:pt x="44" y="379"/>
                    <a:pt x="44" y="379"/>
                  </a:cubicBezTo>
                  <a:cubicBezTo>
                    <a:pt x="44" y="378"/>
                    <a:pt x="47" y="376"/>
                    <a:pt x="47" y="379"/>
                  </a:cubicBezTo>
                  <a:moveTo>
                    <a:pt x="59" y="386"/>
                  </a:moveTo>
                  <a:cubicBezTo>
                    <a:pt x="58" y="386"/>
                    <a:pt x="59" y="386"/>
                    <a:pt x="60" y="386"/>
                  </a:cubicBezTo>
                  <a:cubicBezTo>
                    <a:pt x="60" y="386"/>
                    <a:pt x="60" y="387"/>
                    <a:pt x="60" y="387"/>
                  </a:cubicBezTo>
                  <a:cubicBezTo>
                    <a:pt x="59" y="388"/>
                    <a:pt x="59" y="387"/>
                    <a:pt x="59" y="386"/>
                  </a:cubicBezTo>
                  <a:moveTo>
                    <a:pt x="61" y="388"/>
                  </a:moveTo>
                  <a:cubicBezTo>
                    <a:pt x="62" y="388"/>
                    <a:pt x="61" y="389"/>
                    <a:pt x="60" y="388"/>
                  </a:cubicBezTo>
                  <a:cubicBezTo>
                    <a:pt x="60" y="388"/>
                    <a:pt x="61" y="388"/>
                    <a:pt x="61" y="388"/>
                  </a:cubicBezTo>
                  <a:moveTo>
                    <a:pt x="59" y="384"/>
                  </a:moveTo>
                  <a:cubicBezTo>
                    <a:pt x="59" y="384"/>
                    <a:pt x="59" y="384"/>
                    <a:pt x="59" y="384"/>
                  </a:cubicBezTo>
                  <a:cubicBezTo>
                    <a:pt x="59" y="384"/>
                    <a:pt x="60" y="384"/>
                    <a:pt x="60" y="384"/>
                  </a:cubicBezTo>
                  <a:cubicBezTo>
                    <a:pt x="60" y="384"/>
                    <a:pt x="60" y="385"/>
                    <a:pt x="59" y="385"/>
                  </a:cubicBezTo>
                  <a:cubicBezTo>
                    <a:pt x="59" y="385"/>
                    <a:pt x="59" y="385"/>
                    <a:pt x="58" y="385"/>
                  </a:cubicBezTo>
                  <a:cubicBezTo>
                    <a:pt x="58" y="385"/>
                    <a:pt x="58" y="385"/>
                    <a:pt x="57" y="385"/>
                  </a:cubicBezTo>
                  <a:cubicBezTo>
                    <a:pt x="57" y="385"/>
                    <a:pt x="57" y="384"/>
                    <a:pt x="57" y="384"/>
                  </a:cubicBezTo>
                  <a:cubicBezTo>
                    <a:pt x="58" y="384"/>
                    <a:pt x="58" y="384"/>
                    <a:pt x="59" y="384"/>
                  </a:cubicBezTo>
                  <a:moveTo>
                    <a:pt x="43" y="379"/>
                  </a:moveTo>
                  <a:cubicBezTo>
                    <a:pt x="43" y="379"/>
                    <a:pt x="42" y="380"/>
                    <a:pt x="42" y="380"/>
                  </a:cubicBezTo>
                  <a:cubicBezTo>
                    <a:pt x="41" y="380"/>
                    <a:pt x="43" y="379"/>
                    <a:pt x="43" y="379"/>
                  </a:cubicBezTo>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36" name="Google Shape;336;p43"/>
            <p:cNvSpPr/>
            <p:nvPr/>
          </p:nvSpPr>
          <p:spPr>
            <a:xfrm>
              <a:off x="1819278" y="2125082"/>
              <a:ext cx="2423449" cy="1831899"/>
            </a:xfrm>
            <a:custGeom>
              <a:rect b="b" l="l" r="r" t="t"/>
              <a:pathLst>
                <a:path extrusionOk="0" h="405" w="537">
                  <a:moveTo>
                    <a:pt x="492" y="252"/>
                  </a:moveTo>
                  <a:cubicBezTo>
                    <a:pt x="491" y="252"/>
                    <a:pt x="491" y="252"/>
                    <a:pt x="492" y="251"/>
                  </a:cubicBezTo>
                  <a:cubicBezTo>
                    <a:pt x="494" y="250"/>
                    <a:pt x="493" y="250"/>
                    <a:pt x="494" y="250"/>
                  </a:cubicBezTo>
                  <a:cubicBezTo>
                    <a:pt x="495" y="250"/>
                    <a:pt x="495" y="250"/>
                    <a:pt x="496" y="250"/>
                  </a:cubicBezTo>
                  <a:cubicBezTo>
                    <a:pt x="497" y="249"/>
                    <a:pt x="498" y="250"/>
                    <a:pt x="499" y="249"/>
                  </a:cubicBezTo>
                  <a:cubicBezTo>
                    <a:pt x="501" y="248"/>
                    <a:pt x="502" y="248"/>
                    <a:pt x="500" y="249"/>
                  </a:cubicBezTo>
                  <a:cubicBezTo>
                    <a:pt x="499" y="250"/>
                    <a:pt x="499" y="250"/>
                    <a:pt x="500" y="250"/>
                  </a:cubicBezTo>
                  <a:cubicBezTo>
                    <a:pt x="501" y="249"/>
                    <a:pt x="501" y="250"/>
                    <a:pt x="502" y="249"/>
                  </a:cubicBezTo>
                  <a:cubicBezTo>
                    <a:pt x="503" y="249"/>
                    <a:pt x="503" y="249"/>
                    <a:pt x="502" y="249"/>
                  </a:cubicBezTo>
                  <a:cubicBezTo>
                    <a:pt x="501" y="250"/>
                    <a:pt x="499" y="251"/>
                    <a:pt x="498" y="251"/>
                  </a:cubicBezTo>
                  <a:cubicBezTo>
                    <a:pt x="497" y="251"/>
                    <a:pt x="497" y="252"/>
                    <a:pt x="496" y="252"/>
                  </a:cubicBezTo>
                  <a:cubicBezTo>
                    <a:pt x="495" y="252"/>
                    <a:pt x="494" y="252"/>
                    <a:pt x="494" y="252"/>
                  </a:cubicBezTo>
                  <a:cubicBezTo>
                    <a:pt x="494" y="253"/>
                    <a:pt x="492" y="253"/>
                    <a:pt x="492" y="253"/>
                  </a:cubicBezTo>
                  <a:cubicBezTo>
                    <a:pt x="493" y="252"/>
                    <a:pt x="493" y="252"/>
                    <a:pt x="492" y="252"/>
                  </a:cubicBezTo>
                  <a:close/>
                  <a:moveTo>
                    <a:pt x="73" y="128"/>
                  </a:moveTo>
                  <a:cubicBezTo>
                    <a:pt x="73" y="128"/>
                    <a:pt x="76" y="127"/>
                    <a:pt x="74" y="129"/>
                  </a:cubicBezTo>
                  <a:cubicBezTo>
                    <a:pt x="73" y="130"/>
                    <a:pt x="74" y="130"/>
                    <a:pt x="75" y="129"/>
                  </a:cubicBezTo>
                  <a:cubicBezTo>
                    <a:pt x="76" y="128"/>
                    <a:pt x="76" y="129"/>
                    <a:pt x="76" y="128"/>
                  </a:cubicBezTo>
                  <a:cubicBezTo>
                    <a:pt x="76" y="127"/>
                    <a:pt x="77" y="126"/>
                    <a:pt x="79" y="126"/>
                  </a:cubicBezTo>
                  <a:cubicBezTo>
                    <a:pt x="81" y="126"/>
                    <a:pt x="81" y="126"/>
                    <a:pt x="82" y="125"/>
                  </a:cubicBezTo>
                  <a:cubicBezTo>
                    <a:pt x="83" y="124"/>
                    <a:pt x="84" y="123"/>
                    <a:pt x="83" y="122"/>
                  </a:cubicBezTo>
                  <a:cubicBezTo>
                    <a:pt x="82" y="122"/>
                    <a:pt x="83" y="122"/>
                    <a:pt x="82" y="121"/>
                  </a:cubicBezTo>
                  <a:cubicBezTo>
                    <a:pt x="82" y="120"/>
                    <a:pt x="81" y="121"/>
                    <a:pt x="80" y="120"/>
                  </a:cubicBezTo>
                  <a:cubicBezTo>
                    <a:pt x="79" y="120"/>
                    <a:pt x="78" y="119"/>
                    <a:pt x="78" y="120"/>
                  </a:cubicBezTo>
                  <a:cubicBezTo>
                    <a:pt x="79" y="121"/>
                    <a:pt x="77" y="122"/>
                    <a:pt x="76" y="121"/>
                  </a:cubicBezTo>
                  <a:cubicBezTo>
                    <a:pt x="75" y="120"/>
                    <a:pt x="75" y="121"/>
                    <a:pt x="75" y="122"/>
                  </a:cubicBezTo>
                  <a:cubicBezTo>
                    <a:pt x="75" y="124"/>
                    <a:pt x="74" y="122"/>
                    <a:pt x="71" y="123"/>
                  </a:cubicBezTo>
                  <a:cubicBezTo>
                    <a:pt x="69" y="125"/>
                    <a:pt x="71" y="126"/>
                    <a:pt x="71" y="128"/>
                  </a:cubicBezTo>
                  <a:cubicBezTo>
                    <a:pt x="72" y="129"/>
                    <a:pt x="73" y="129"/>
                    <a:pt x="73" y="128"/>
                  </a:cubicBezTo>
                  <a:close/>
                  <a:moveTo>
                    <a:pt x="79" y="119"/>
                  </a:moveTo>
                  <a:cubicBezTo>
                    <a:pt x="78" y="119"/>
                    <a:pt x="78" y="118"/>
                    <a:pt x="79" y="117"/>
                  </a:cubicBezTo>
                  <a:cubicBezTo>
                    <a:pt x="80" y="117"/>
                    <a:pt x="81" y="118"/>
                    <a:pt x="80" y="117"/>
                  </a:cubicBezTo>
                  <a:cubicBezTo>
                    <a:pt x="80" y="115"/>
                    <a:pt x="82" y="116"/>
                    <a:pt x="82" y="116"/>
                  </a:cubicBezTo>
                  <a:cubicBezTo>
                    <a:pt x="83" y="117"/>
                    <a:pt x="83" y="115"/>
                    <a:pt x="84" y="116"/>
                  </a:cubicBezTo>
                  <a:cubicBezTo>
                    <a:pt x="85" y="118"/>
                    <a:pt x="84" y="118"/>
                    <a:pt x="83" y="118"/>
                  </a:cubicBezTo>
                  <a:cubicBezTo>
                    <a:pt x="82" y="118"/>
                    <a:pt x="82" y="118"/>
                    <a:pt x="81" y="119"/>
                  </a:cubicBezTo>
                  <a:cubicBezTo>
                    <a:pt x="80" y="120"/>
                    <a:pt x="80" y="120"/>
                    <a:pt x="79" y="119"/>
                  </a:cubicBezTo>
                  <a:close/>
                  <a:moveTo>
                    <a:pt x="106" y="105"/>
                  </a:moveTo>
                  <a:cubicBezTo>
                    <a:pt x="107" y="103"/>
                    <a:pt x="109" y="102"/>
                    <a:pt x="109" y="101"/>
                  </a:cubicBezTo>
                  <a:cubicBezTo>
                    <a:pt x="110" y="100"/>
                    <a:pt x="111" y="100"/>
                    <a:pt x="110" y="102"/>
                  </a:cubicBezTo>
                  <a:cubicBezTo>
                    <a:pt x="108" y="104"/>
                    <a:pt x="109" y="104"/>
                    <a:pt x="108" y="105"/>
                  </a:cubicBezTo>
                  <a:cubicBezTo>
                    <a:pt x="107" y="105"/>
                    <a:pt x="105" y="105"/>
                    <a:pt x="106" y="105"/>
                  </a:cubicBezTo>
                  <a:close/>
                  <a:moveTo>
                    <a:pt x="112" y="101"/>
                  </a:moveTo>
                  <a:cubicBezTo>
                    <a:pt x="112" y="100"/>
                    <a:pt x="112" y="99"/>
                    <a:pt x="114" y="99"/>
                  </a:cubicBezTo>
                  <a:cubicBezTo>
                    <a:pt x="115" y="100"/>
                    <a:pt x="115" y="100"/>
                    <a:pt x="114" y="100"/>
                  </a:cubicBezTo>
                  <a:cubicBezTo>
                    <a:pt x="113" y="101"/>
                    <a:pt x="112" y="102"/>
                    <a:pt x="112" y="101"/>
                  </a:cubicBezTo>
                  <a:close/>
                  <a:moveTo>
                    <a:pt x="175" y="127"/>
                  </a:moveTo>
                  <a:cubicBezTo>
                    <a:pt x="175" y="124"/>
                    <a:pt x="177" y="126"/>
                    <a:pt x="176" y="124"/>
                  </a:cubicBezTo>
                  <a:cubicBezTo>
                    <a:pt x="175" y="122"/>
                    <a:pt x="175" y="121"/>
                    <a:pt x="174" y="119"/>
                  </a:cubicBezTo>
                  <a:cubicBezTo>
                    <a:pt x="174" y="117"/>
                    <a:pt x="173" y="116"/>
                    <a:pt x="175" y="117"/>
                  </a:cubicBezTo>
                  <a:cubicBezTo>
                    <a:pt x="176" y="119"/>
                    <a:pt x="177" y="117"/>
                    <a:pt x="178" y="119"/>
                  </a:cubicBezTo>
                  <a:cubicBezTo>
                    <a:pt x="179" y="120"/>
                    <a:pt x="180" y="123"/>
                    <a:pt x="179" y="123"/>
                  </a:cubicBezTo>
                  <a:cubicBezTo>
                    <a:pt x="178" y="123"/>
                    <a:pt x="180" y="125"/>
                    <a:pt x="179" y="125"/>
                  </a:cubicBezTo>
                  <a:cubicBezTo>
                    <a:pt x="177" y="125"/>
                    <a:pt x="179" y="126"/>
                    <a:pt x="177" y="127"/>
                  </a:cubicBezTo>
                  <a:cubicBezTo>
                    <a:pt x="176" y="127"/>
                    <a:pt x="175" y="128"/>
                    <a:pt x="175" y="127"/>
                  </a:cubicBezTo>
                  <a:close/>
                  <a:moveTo>
                    <a:pt x="173" y="132"/>
                  </a:moveTo>
                  <a:cubicBezTo>
                    <a:pt x="173" y="130"/>
                    <a:pt x="172" y="132"/>
                    <a:pt x="173" y="130"/>
                  </a:cubicBezTo>
                  <a:cubicBezTo>
                    <a:pt x="173" y="129"/>
                    <a:pt x="171" y="130"/>
                    <a:pt x="171" y="128"/>
                  </a:cubicBezTo>
                  <a:cubicBezTo>
                    <a:pt x="172" y="127"/>
                    <a:pt x="171" y="126"/>
                    <a:pt x="170" y="126"/>
                  </a:cubicBezTo>
                  <a:cubicBezTo>
                    <a:pt x="170" y="125"/>
                    <a:pt x="170" y="122"/>
                    <a:pt x="172" y="124"/>
                  </a:cubicBezTo>
                  <a:cubicBezTo>
                    <a:pt x="174" y="125"/>
                    <a:pt x="174" y="126"/>
                    <a:pt x="175" y="129"/>
                  </a:cubicBezTo>
                  <a:cubicBezTo>
                    <a:pt x="176" y="132"/>
                    <a:pt x="175" y="131"/>
                    <a:pt x="175" y="132"/>
                  </a:cubicBezTo>
                  <a:cubicBezTo>
                    <a:pt x="175" y="134"/>
                    <a:pt x="176" y="136"/>
                    <a:pt x="174" y="133"/>
                  </a:cubicBezTo>
                  <a:cubicBezTo>
                    <a:pt x="174" y="133"/>
                    <a:pt x="173" y="133"/>
                    <a:pt x="173" y="132"/>
                  </a:cubicBezTo>
                  <a:close/>
                  <a:moveTo>
                    <a:pt x="169" y="125"/>
                  </a:moveTo>
                  <a:cubicBezTo>
                    <a:pt x="169" y="124"/>
                    <a:pt x="170" y="127"/>
                    <a:pt x="170" y="128"/>
                  </a:cubicBezTo>
                  <a:cubicBezTo>
                    <a:pt x="169" y="128"/>
                    <a:pt x="169" y="127"/>
                    <a:pt x="169" y="127"/>
                  </a:cubicBezTo>
                  <a:cubicBezTo>
                    <a:pt x="169" y="126"/>
                    <a:pt x="169" y="125"/>
                    <a:pt x="169" y="125"/>
                  </a:cubicBezTo>
                  <a:close/>
                  <a:moveTo>
                    <a:pt x="168" y="124"/>
                  </a:moveTo>
                  <a:cubicBezTo>
                    <a:pt x="166" y="122"/>
                    <a:pt x="168" y="122"/>
                    <a:pt x="167" y="121"/>
                  </a:cubicBezTo>
                  <a:cubicBezTo>
                    <a:pt x="165" y="120"/>
                    <a:pt x="165" y="120"/>
                    <a:pt x="166" y="119"/>
                  </a:cubicBezTo>
                  <a:cubicBezTo>
                    <a:pt x="166" y="118"/>
                    <a:pt x="166" y="117"/>
                    <a:pt x="167" y="118"/>
                  </a:cubicBezTo>
                  <a:cubicBezTo>
                    <a:pt x="168" y="118"/>
                    <a:pt x="169" y="117"/>
                    <a:pt x="170" y="117"/>
                  </a:cubicBezTo>
                  <a:cubicBezTo>
                    <a:pt x="171" y="118"/>
                    <a:pt x="174" y="119"/>
                    <a:pt x="174" y="120"/>
                  </a:cubicBezTo>
                  <a:cubicBezTo>
                    <a:pt x="173" y="121"/>
                    <a:pt x="174" y="121"/>
                    <a:pt x="174" y="122"/>
                  </a:cubicBezTo>
                  <a:cubicBezTo>
                    <a:pt x="175" y="124"/>
                    <a:pt x="174" y="124"/>
                    <a:pt x="172" y="123"/>
                  </a:cubicBezTo>
                  <a:cubicBezTo>
                    <a:pt x="170" y="121"/>
                    <a:pt x="169" y="121"/>
                    <a:pt x="170" y="122"/>
                  </a:cubicBezTo>
                  <a:cubicBezTo>
                    <a:pt x="171" y="123"/>
                    <a:pt x="169" y="124"/>
                    <a:pt x="168" y="124"/>
                  </a:cubicBezTo>
                  <a:close/>
                  <a:moveTo>
                    <a:pt x="183" y="132"/>
                  </a:moveTo>
                  <a:cubicBezTo>
                    <a:pt x="181" y="132"/>
                    <a:pt x="180" y="133"/>
                    <a:pt x="181" y="130"/>
                  </a:cubicBezTo>
                  <a:cubicBezTo>
                    <a:pt x="181" y="128"/>
                    <a:pt x="179" y="130"/>
                    <a:pt x="179" y="128"/>
                  </a:cubicBezTo>
                  <a:cubicBezTo>
                    <a:pt x="179" y="127"/>
                    <a:pt x="180" y="127"/>
                    <a:pt x="181" y="127"/>
                  </a:cubicBezTo>
                  <a:cubicBezTo>
                    <a:pt x="183" y="128"/>
                    <a:pt x="183" y="127"/>
                    <a:pt x="184" y="128"/>
                  </a:cubicBezTo>
                  <a:cubicBezTo>
                    <a:pt x="184" y="129"/>
                    <a:pt x="184" y="130"/>
                    <a:pt x="183" y="131"/>
                  </a:cubicBezTo>
                  <a:cubicBezTo>
                    <a:pt x="183" y="131"/>
                    <a:pt x="184" y="133"/>
                    <a:pt x="183" y="132"/>
                  </a:cubicBezTo>
                  <a:close/>
                  <a:moveTo>
                    <a:pt x="177" y="135"/>
                  </a:moveTo>
                  <a:cubicBezTo>
                    <a:pt x="177" y="133"/>
                    <a:pt x="177" y="132"/>
                    <a:pt x="178" y="133"/>
                  </a:cubicBezTo>
                  <a:cubicBezTo>
                    <a:pt x="179" y="133"/>
                    <a:pt x="178" y="132"/>
                    <a:pt x="177" y="131"/>
                  </a:cubicBezTo>
                  <a:cubicBezTo>
                    <a:pt x="176" y="129"/>
                    <a:pt x="176" y="129"/>
                    <a:pt x="177" y="128"/>
                  </a:cubicBezTo>
                  <a:cubicBezTo>
                    <a:pt x="178" y="128"/>
                    <a:pt x="178" y="128"/>
                    <a:pt x="179" y="129"/>
                  </a:cubicBezTo>
                  <a:cubicBezTo>
                    <a:pt x="179" y="130"/>
                    <a:pt x="180" y="129"/>
                    <a:pt x="180" y="131"/>
                  </a:cubicBezTo>
                  <a:cubicBezTo>
                    <a:pt x="179" y="133"/>
                    <a:pt x="180" y="133"/>
                    <a:pt x="179" y="134"/>
                  </a:cubicBezTo>
                  <a:cubicBezTo>
                    <a:pt x="179" y="135"/>
                    <a:pt x="179" y="136"/>
                    <a:pt x="178" y="134"/>
                  </a:cubicBezTo>
                  <a:cubicBezTo>
                    <a:pt x="178" y="133"/>
                    <a:pt x="178" y="137"/>
                    <a:pt x="177" y="135"/>
                  </a:cubicBezTo>
                  <a:close/>
                  <a:moveTo>
                    <a:pt x="197" y="146"/>
                  </a:moveTo>
                  <a:cubicBezTo>
                    <a:pt x="196" y="146"/>
                    <a:pt x="197" y="145"/>
                    <a:pt x="198" y="145"/>
                  </a:cubicBezTo>
                  <a:cubicBezTo>
                    <a:pt x="198" y="144"/>
                    <a:pt x="199" y="144"/>
                    <a:pt x="199" y="144"/>
                  </a:cubicBezTo>
                  <a:cubicBezTo>
                    <a:pt x="198" y="145"/>
                    <a:pt x="198" y="145"/>
                    <a:pt x="197" y="146"/>
                  </a:cubicBezTo>
                  <a:cubicBezTo>
                    <a:pt x="197" y="146"/>
                    <a:pt x="197" y="146"/>
                    <a:pt x="197" y="146"/>
                  </a:cubicBezTo>
                  <a:close/>
                  <a:moveTo>
                    <a:pt x="192" y="145"/>
                  </a:moveTo>
                  <a:cubicBezTo>
                    <a:pt x="192" y="144"/>
                    <a:pt x="192" y="144"/>
                    <a:pt x="192" y="144"/>
                  </a:cubicBezTo>
                  <a:cubicBezTo>
                    <a:pt x="193" y="144"/>
                    <a:pt x="193" y="144"/>
                    <a:pt x="193" y="144"/>
                  </a:cubicBezTo>
                  <a:cubicBezTo>
                    <a:pt x="193" y="145"/>
                    <a:pt x="193" y="145"/>
                    <a:pt x="192" y="145"/>
                  </a:cubicBezTo>
                  <a:close/>
                  <a:moveTo>
                    <a:pt x="181" y="136"/>
                  </a:moveTo>
                  <a:cubicBezTo>
                    <a:pt x="179" y="137"/>
                    <a:pt x="180" y="136"/>
                    <a:pt x="180" y="136"/>
                  </a:cubicBezTo>
                  <a:cubicBezTo>
                    <a:pt x="180" y="135"/>
                    <a:pt x="181" y="135"/>
                    <a:pt x="181" y="135"/>
                  </a:cubicBezTo>
                  <a:cubicBezTo>
                    <a:pt x="180" y="135"/>
                    <a:pt x="181" y="134"/>
                    <a:pt x="182" y="135"/>
                  </a:cubicBezTo>
                  <a:cubicBezTo>
                    <a:pt x="183" y="135"/>
                    <a:pt x="183" y="136"/>
                    <a:pt x="182" y="136"/>
                  </a:cubicBezTo>
                  <a:cubicBezTo>
                    <a:pt x="181" y="136"/>
                    <a:pt x="181" y="136"/>
                    <a:pt x="181" y="136"/>
                  </a:cubicBezTo>
                  <a:close/>
                  <a:moveTo>
                    <a:pt x="181" y="134"/>
                  </a:moveTo>
                  <a:cubicBezTo>
                    <a:pt x="180" y="134"/>
                    <a:pt x="180" y="134"/>
                    <a:pt x="181" y="133"/>
                  </a:cubicBezTo>
                  <a:cubicBezTo>
                    <a:pt x="181" y="133"/>
                    <a:pt x="180" y="133"/>
                    <a:pt x="182" y="133"/>
                  </a:cubicBezTo>
                  <a:cubicBezTo>
                    <a:pt x="183" y="133"/>
                    <a:pt x="183" y="132"/>
                    <a:pt x="183" y="133"/>
                  </a:cubicBezTo>
                  <a:cubicBezTo>
                    <a:pt x="184" y="134"/>
                    <a:pt x="183" y="135"/>
                    <a:pt x="183" y="135"/>
                  </a:cubicBezTo>
                  <a:cubicBezTo>
                    <a:pt x="184" y="136"/>
                    <a:pt x="185" y="135"/>
                    <a:pt x="186" y="136"/>
                  </a:cubicBezTo>
                  <a:cubicBezTo>
                    <a:pt x="186" y="137"/>
                    <a:pt x="186" y="138"/>
                    <a:pt x="187" y="139"/>
                  </a:cubicBezTo>
                  <a:cubicBezTo>
                    <a:pt x="188" y="140"/>
                    <a:pt x="189" y="141"/>
                    <a:pt x="187" y="140"/>
                  </a:cubicBezTo>
                  <a:cubicBezTo>
                    <a:pt x="186" y="139"/>
                    <a:pt x="185" y="140"/>
                    <a:pt x="186" y="140"/>
                  </a:cubicBezTo>
                  <a:cubicBezTo>
                    <a:pt x="186" y="141"/>
                    <a:pt x="187" y="140"/>
                    <a:pt x="187" y="140"/>
                  </a:cubicBezTo>
                  <a:cubicBezTo>
                    <a:pt x="188" y="141"/>
                    <a:pt x="188" y="140"/>
                    <a:pt x="188" y="141"/>
                  </a:cubicBezTo>
                  <a:cubicBezTo>
                    <a:pt x="189" y="142"/>
                    <a:pt x="190" y="141"/>
                    <a:pt x="189" y="142"/>
                  </a:cubicBezTo>
                  <a:cubicBezTo>
                    <a:pt x="189" y="144"/>
                    <a:pt x="189" y="143"/>
                    <a:pt x="189" y="144"/>
                  </a:cubicBezTo>
                  <a:cubicBezTo>
                    <a:pt x="189" y="145"/>
                    <a:pt x="190" y="145"/>
                    <a:pt x="189" y="146"/>
                  </a:cubicBezTo>
                  <a:cubicBezTo>
                    <a:pt x="189" y="147"/>
                    <a:pt x="187" y="146"/>
                    <a:pt x="187" y="145"/>
                  </a:cubicBezTo>
                  <a:cubicBezTo>
                    <a:pt x="187" y="143"/>
                    <a:pt x="187" y="145"/>
                    <a:pt x="186" y="144"/>
                  </a:cubicBezTo>
                  <a:cubicBezTo>
                    <a:pt x="186" y="144"/>
                    <a:pt x="187" y="144"/>
                    <a:pt x="186" y="143"/>
                  </a:cubicBezTo>
                  <a:cubicBezTo>
                    <a:pt x="185" y="142"/>
                    <a:pt x="185" y="142"/>
                    <a:pt x="184" y="142"/>
                  </a:cubicBezTo>
                  <a:cubicBezTo>
                    <a:pt x="184" y="142"/>
                    <a:pt x="184" y="141"/>
                    <a:pt x="184" y="142"/>
                  </a:cubicBezTo>
                  <a:cubicBezTo>
                    <a:pt x="183" y="142"/>
                    <a:pt x="183" y="142"/>
                    <a:pt x="182" y="141"/>
                  </a:cubicBezTo>
                  <a:cubicBezTo>
                    <a:pt x="182" y="141"/>
                    <a:pt x="184" y="141"/>
                    <a:pt x="184" y="140"/>
                  </a:cubicBezTo>
                  <a:cubicBezTo>
                    <a:pt x="183" y="139"/>
                    <a:pt x="184" y="139"/>
                    <a:pt x="183" y="139"/>
                  </a:cubicBezTo>
                  <a:cubicBezTo>
                    <a:pt x="182" y="139"/>
                    <a:pt x="182" y="139"/>
                    <a:pt x="182" y="138"/>
                  </a:cubicBezTo>
                  <a:cubicBezTo>
                    <a:pt x="182" y="137"/>
                    <a:pt x="183" y="138"/>
                    <a:pt x="183" y="137"/>
                  </a:cubicBezTo>
                  <a:cubicBezTo>
                    <a:pt x="183" y="136"/>
                    <a:pt x="182" y="137"/>
                    <a:pt x="183" y="136"/>
                  </a:cubicBezTo>
                  <a:cubicBezTo>
                    <a:pt x="183" y="134"/>
                    <a:pt x="182" y="134"/>
                    <a:pt x="181" y="134"/>
                  </a:cubicBezTo>
                  <a:close/>
                  <a:moveTo>
                    <a:pt x="183" y="144"/>
                  </a:moveTo>
                  <a:cubicBezTo>
                    <a:pt x="183" y="143"/>
                    <a:pt x="182" y="143"/>
                    <a:pt x="183" y="142"/>
                  </a:cubicBezTo>
                  <a:cubicBezTo>
                    <a:pt x="183" y="142"/>
                    <a:pt x="183" y="142"/>
                    <a:pt x="184" y="143"/>
                  </a:cubicBezTo>
                  <a:cubicBezTo>
                    <a:pt x="184" y="143"/>
                    <a:pt x="183" y="143"/>
                    <a:pt x="184" y="144"/>
                  </a:cubicBezTo>
                  <a:cubicBezTo>
                    <a:pt x="185" y="145"/>
                    <a:pt x="185" y="145"/>
                    <a:pt x="185" y="146"/>
                  </a:cubicBezTo>
                  <a:cubicBezTo>
                    <a:pt x="186" y="147"/>
                    <a:pt x="185" y="147"/>
                    <a:pt x="184" y="146"/>
                  </a:cubicBezTo>
                  <a:cubicBezTo>
                    <a:pt x="183" y="144"/>
                    <a:pt x="183" y="144"/>
                    <a:pt x="183" y="144"/>
                  </a:cubicBezTo>
                  <a:close/>
                  <a:moveTo>
                    <a:pt x="143" y="18"/>
                  </a:moveTo>
                  <a:cubicBezTo>
                    <a:pt x="143" y="100"/>
                    <a:pt x="143" y="100"/>
                    <a:pt x="143" y="100"/>
                  </a:cubicBezTo>
                  <a:cubicBezTo>
                    <a:pt x="147" y="102"/>
                    <a:pt x="145" y="99"/>
                    <a:pt x="146" y="100"/>
                  </a:cubicBezTo>
                  <a:cubicBezTo>
                    <a:pt x="148" y="101"/>
                    <a:pt x="148" y="101"/>
                    <a:pt x="149" y="101"/>
                  </a:cubicBezTo>
                  <a:cubicBezTo>
                    <a:pt x="150" y="100"/>
                    <a:pt x="153" y="99"/>
                    <a:pt x="153" y="101"/>
                  </a:cubicBezTo>
                  <a:cubicBezTo>
                    <a:pt x="152" y="102"/>
                    <a:pt x="151" y="102"/>
                    <a:pt x="153" y="103"/>
                  </a:cubicBezTo>
                  <a:cubicBezTo>
                    <a:pt x="156" y="104"/>
                    <a:pt x="153" y="105"/>
                    <a:pt x="158" y="107"/>
                  </a:cubicBezTo>
                  <a:cubicBezTo>
                    <a:pt x="162" y="110"/>
                    <a:pt x="160" y="111"/>
                    <a:pt x="161" y="111"/>
                  </a:cubicBezTo>
                  <a:cubicBezTo>
                    <a:pt x="162" y="112"/>
                    <a:pt x="162" y="110"/>
                    <a:pt x="165" y="110"/>
                  </a:cubicBezTo>
                  <a:cubicBezTo>
                    <a:pt x="168" y="109"/>
                    <a:pt x="165" y="108"/>
                    <a:pt x="167" y="107"/>
                  </a:cubicBezTo>
                  <a:cubicBezTo>
                    <a:pt x="169" y="107"/>
                    <a:pt x="166" y="106"/>
                    <a:pt x="168" y="106"/>
                  </a:cubicBezTo>
                  <a:cubicBezTo>
                    <a:pt x="172" y="104"/>
                    <a:pt x="172" y="104"/>
                    <a:pt x="173" y="106"/>
                  </a:cubicBezTo>
                  <a:cubicBezTo>
                    <a:pt x="175" y="108"/>
                    <a:pt x="173" y="107"/>
                    <a:pt x="174" y="108"/>
                  </a:cubicBezTo>
                  <a:cubicBezTo>
                    <a:pt x="175" y="110"/>
                    <a:pt x="176" y="109"/>
                    <a:pt x="177" y="111"/>
                  </a:cubicBezTo>
                  <a:cubicBezTo>
                    <a:pt x="178" y="114"/>
                    <a:pt x="180" y="112"/>
                    <a:pt x="181" y="115"/>
                  </a:cubicBezTo>
                  <a:cubicBezTo>
                    <a:pt x="183" y="117"/>
                    <a:pt x="187" y="124"/>
                    <a:pt x="188" y="125"/>
                  </a:cubicBezTo>
                  <a:cubicBezTo>
                    <a:pt x="189" y="127"/>
                    <a:pt x="187" y="127"/>
                    <a:pt x="189" y="127"/>
                  </a:cubicBezTo>
                  <a:cubicBezTo>
                    <a:pt x="190" y="127"/>
                    <a:pt x="188" y="129"/>
                    <a:pt x="190" y="129"/>
                  </a:cubicBezTo>
                  <a:cubicBezTo>
                    <a:pt x="191" y="129"/>
                    <a:pt x="189" y="131"/>
                    <a:pt x="191" y="131"/>
                  </a:cubicBezTo>
                  <a:cubicBezTo>
                    <a:pt x="193" y="130"/>
                    <a:pt x="192" y="132"/>
                    <a:pt x="196" y="133"/>
                  </a:cubicBezTo>
                  <a:cubicBezTo>
                    <a:pt x="199" y="134"/>
                    <a:pt x="197" y="135"/>
                    <a:pt x="199" y="135"/>
                  </a:cubicBezTo>
                  <a:cubicBezTo>
                    <a:pt x="200" y="135"/>
                    <a:pt x="200" y="136"/>
                    <a:pt x="200" y="136"/>
                  </a:cubicBezTo>
                  <a:cubicBezTo>
                    <a:pt x="199" y="137"/>
                    <a:pt x="198" y="137"/>
                    <a:pt x="199" y="140"/>
                  </a:cubicBezTo>
                  <a:cubicBezTo>
                    <a:pt x="200" y="143"/>
                    <a:pt x="198" y="143"/>
                    <a:pt x="197" y="145"/>
                  </a:cubicBezTo>
                  <a:cubicBezTo>
                    <a:pt x="195" y="147"/>
                    <a:pt x="195" y="145"/>
                    <a:pt x="194" y="143"/>
                  </a:cubicBezTo>
                  <a:cubicBezTo>
                    <a:pt x="194" y="142"/>
                    <a:pt x="196" y="140"/>
                    <a:pt x="194" y="137"/>
                  </a:cubicBezTo>
                  <a:cubicBezTo>
                    <a:pt x="193" y="134"/>
                    <a:pt x="191" y="136"/>
                    <a:pt x="190" y="138"/>
                  </a:cubicBezTo>
                  <a:cubicBezTo>
                    <a:pt x="189" y="141"/>
                    <a:pt x="187" y="139"/>
                    <a:pt x="188" y="138"/>
                  </a:cubicBezTo>
                  <a:cubicBezTo>
                    <a:pt x="190" y="136"/>
                    <a:pt x="189" y="135"/>
                    <a:pt x="191" y="135"/>
                  </a:cubicBezTo>
                  <a:cubicBezTo>
                    <a:pt x="193" y="134"/>
                    <a:pt x="191" y="135"/>
                    <a:pt x="187" y="131"/>
                  </a:cubicBezTo>
                  <a:cubicBezTo>
                    <a:pt x="184" y="128"/>
                    <a:pt x="186" y="128"/>
                    <a:pt x="183" y="127"/>
                  </a:cubicBezTo>
                  <a:cubicBezTo>
                    <a:pt x="180" y="126"/>
                    <a:pt x="183" y="124"/>
                    <a:pt x="182" y="123"/>
                  </a:cubicBezTo>
                  <a:cubicBezTo>
                    <a:pt x="180" y="122"/>
                    <a:pt x="181" y="122"/>
                    <a:pt x="179" y="118"/>
                  </a:cubicBezTo>
                  <a:cubicBezTo>
                    <a:pt x="178" y="115"/>
                    <a:pt x="176" y="118"/>
                    <a:pt x="174" y="115"/>
                  </a:cubicBezTo>
                  <a:cubicBezTo>
                    <a:pt x="172" y="111"/>
                    <a:pt x="173" y="113"/>
                    <a:pt x="173" y="116"/>
                  </a:cubicBezTo>
                  <a:cubicBezTo>
                    <a:pt x="174" y="119"/>
                    <a:pt x="170" y="116"/>
                    <a:pt x="168" y="113"/>
                  </a:cubicBezTo>
                  <a:cubicBezTo>
                    <a:pt x="165" y="111"/>
                    <a:pt x="165" y="113"/>
                    <a:pt x="167" y="115"/>
                  </a:cubicBezTo>
                  <a:cubicBezTo>
                    <a:pt x="169" y="117"/>
                    <a:pt x="166" y="118"/>
                    <a:pt x="163" y="116"/>
                  </a:cubicBezTo>
                  <a:cubicBezTo>
                    <a:pt x="159" y="114"/>
                    <a:pt x="159" y="112"/>
                    <a:pt x="156" y="111"/>
                  </a:cubicBezTo>
                  <a:cubicBezTo>
                    <a:pt x="153" y="109"/>
                    <a:pt x="147" y="107"/>
                    <a:pt x="149" y="106"/>
                  </a:cubicBezTo>
                  <a:cubicBezTo>
                    <a:pt x="151" y="105"/>
                    <a:pt x="151" y="103"/>
                    <a:pt x="147" y="105"/>
                  </a:cubicBezTo>
                  <a:cubicBezTo>
                    <a:pt x="144" y="107"/>
                    <a:pt x="138" y="102"/>
                    <a:pt x="134" y="102"/>
                  </a:cubicBezTo>
                  <a:cubicBezTo>
                    <a:pt x="131" y="102"/>
                    <a:pt x="126" y="104"/>
                    <a:pt x="123" y="100"/>
                  </a:cubicBezTo>
                  <a:cubicBezTo>
                    <a:pt x="121" y="97"/>
                    <a:pt x="122" y="101"/>
                    <a:pt x="119" y="99"/>
                  </a:cubicBezTo>
                  <a:cubicBezTo>
                    <a:pt x="116" y="97"/>
                    <a:pt x="113" y="98"/>
                    <a:pt x="113" y="95"/>
                  </a:cubicBezTo>
                  <a:cubicBezTo>
                    <a:pt x="113" y="93"/>
                    <a:pt x="111" y="95"/>
                    <a:pt x="107" y="96"/>
                  </a:cubicBezTo>
                  <a:cubicBezTo>
                    <a:pt x="103" y="96"/>
                    <a:pt x="108" y="99"/>
                    <a:pt x="105" y="100"/>
                  </a:cubicBezTo>
                  <a:cubicBezTo>
                    <a:pt x="102" y="101"/>
                    <a:pt x="106" y="103"/>
                    <a:pt x="102" y="103"/>
                  </a:cubicBezTo>
                  <a:cubicBezTo>
                    <a:pt x="99" y="103"/>
                    <a:pt x="98" y="104"/>
                    <a:pt x="94" y="107"/>
                  </a:cubicBezTo>
                  <a:cubicBezTo>
                    <a:pt x="90" y="111"/>
                    <a:pt x="82" y="110"/>
                    <a:pt x="87" y="107"/>
                  </a:cubicBezTo>
                  <a:cubicBezTo>
                    <a:pt x="90" y="106"/>
                    <a:pt x="83" y="106"/>
                    <a:pt x="87" y="102"/>
                  </a:cubicBezTo>
                  <a:cubicBezTo>
                    <a:pt x="91" y="99"/>
                    <a:pt x="87" y="98"/>
                    <a:pt x="91" y="95"/>
                  </a:cubicBezTo>
                  <a:cubicBezTo>
                    <a:pt x="96" y="92"/>
                    <a:pt x="105" y="100"/>
                    <a:pt x="100" y="95"/>
                  </a:cubicBezTo>
                  <a:cubicBezTo>
                    <a:pt x="95" y="90"/>
                    <a:pt x="88" y="93"/>
                    <a:pt x="85" y="97"/>
                  </a:cubicBezTo>
                  <a:cubicBezTo>
                    <a:pt x="83" y="102"/>
                    <a:pt x="82" y="103"/>
                    <a:pt x="75" y="108"/>
                  </a:cubicBezTo>
                  <a:cubicBezTo>
                    <a:pt x="69" y="113"/>
                    <a:pt x="79" y="109"/>
                    <a:pt x="79" y="112"/>
                  </a:cubicBezTo>
                  <a:cubicBezTo>
                    <a:pt x="78" y="114"/>
                    <a:pt x="76" y="113"/>
                    <a:pt x="75" y="116"/>
                  </a:cubicBezTo>
                  <a:cubicBezTo>
                    <a:pt x="74" y="119"/>
                    <a:pt x="69" y="121"/>
                    <a:pt x="66" y="123"/>
                  </a:cubicBezTo>
                  <a:cubicBezTo>
                    <a:pt x="62" y="125"/>
                    <a:pt x="63" y="127"/>
                    <a:pt x="57" y="130"/>
                  </a:cubicBezTo>
                  <a:cubicBezTo>
                    <a:pt x="50" y="134"/>
                    <a:pt x="55" y="135"/>
                    <a:pt x="52" y="135"/>
                  </a:cubicBezTo>
                  <a:cubicBezTo>
                    <a:pt x="49" y="135"/>
                    <a:pt x="45" y="141"/>
                    <a:pt x="45" y="139"/>
                  </a:cubicBezTo>
                  <a:cubicBezTo>
                    <a:pt x="45" y="137"/>
                    <a:pt x="41" y="138"/>
                    <a:pt x="42" y="140"/>
                  </a:cubicBezTo>
                  <a:cubicBezTo>
                    <a:pt x="42" y="142"/>
                    <a:pt x="40" y="144"/>
                    <a:pt x="39" y="141"/>
                  </a:cubicBezTo>
                  <a:cubicBezTo>
                    <a:pt x="39" y="139"/>
                    <a:pt x="37" y="142"/>
                    <a:pt x="36" y="140"/>
                  </a:cubicBezTo>
                  <a:cubicBezTo>
                    <a:pt x="35" y="138"/>
                    <a:pt x="34" y="142"/>
                    <a:pt x="29" y="144"/>
                  </a:cubicBezTo>
                  <a:cubicBezTo>
                    <a:pt x="25" y="146"/>
                    <a:pt x="26" y="143"/>
                    <a:pt x="29" y="141"/>
                  </a:cubicBezTo>
                  <a:cubicBezTo>
                    <a:pt x="33" y="140"/>
                    <a:pt x="30" y="138"/>
                    <a:pt x="35" y="136"/>
                  </a:cubicBezTo>
                  <a:cubicBezTo>
                    <a:pt x="40" y="135"/>
                    <a:pt x="39" y="139"/>
                    <a:pt x="42" y="134"/>
                  </a:cubicBezTo>
                  <a:cubicBezTo>
                    <a:pt x="44" y="130"/>
                    <a:pt x="48" y="131"/>
                    <a:pt x="50" y="127"/>
                  </a:cubicBezTo>
                  <a:cubicBezTo>
                    <a:pt x="52" y="123"/>
                    <a:pt x="55" y="125"/>
                    <a:pt x="55" y="122"/>
                  </a:cubicBezTo>
                  <a:cubicBezTo>
                    <a:pt x="55" y="119"/>
                    <a:pt x="55" y="117"/>
                    <a:pt x="57" y="114"/>
                  </a:cubicBezTo>
                  <a:cubicBezTo>
                    <a:pt x="60" y="111"/>
                    <a:pt x="54" y="116"/>
                    <a:pt x="52" y="114"/>
                  </a:cubicBezTo>
                  <a:cubicBezTo>
                    <a:pt x="50" y="113"/>
                    <a:pt x="50" y="118"/>
                    <a:pt x="47" y="115"/>
                  </a:cubicBezTo>
                  <a:cubicBezTo>
                    <a:pt x="45" y="113"/>
                    <a:pt x="41" y="110"/>
                    <a:pt x="39" y="112"/>
                  </a:cubicBezTo>
                  <a:cubicBezTo>
                    <a:pt x="37" y="115"/>
                    <a:pt x="32" y="116"/>
                    <a:pt x="33" y="113"/>
                  </a:cubicBezTo>
                  <a:cubicBezTo>
                    <a:pt x="35" y="109"/>
                    <a:pt x="31" y="112"/>
                    <a:pt x="33" y="108"/>
                  </a:cubicBezTo>
                  <a:cubicBezTo>
                    <a:pt x="34" y="104"/>
                    <a:pt x="32" y="102"/>
                    <a:pt x="27" y="104"/>
                  </a:cubicBezTo>
                  <a:cubicBezTo>
                    <a:pt x="22" y="106"/>
                    <a:pt x="19" y="101"/>
                    <a:pt x="17" y="99"/>
                  </a:cubicBezTo>
                  <a:cubicBezTo>
                    <a:pt x="15" y="98"/>
                    <a:pt x="20" y="96"/>
                    <a:pt x="16" y="93"/>
                  </a:cubicBezTo>
                  <a:cubicBezTo>
                    <a:pt x="12" y="90"/>
                    <a:pt x="10" y="89"/>
                    <a:pt x="12" y="88"/>
                  </a:cubicBezTo>
                  <a:cubicBezTo>
                    <a:pt x="15" y="86"/>
                    <a:pt x="14" y="83"/>
                    <a:pt x="16" y="82"/>
                  </a:cubicBezTo>
                  <a:cubicBezTo>
                    <a:pt x="19" y="81"/>
                    <a:pt x="20" y="73"/>
                    <a:pt x="25" y="76"/>
                  </a:cubicBezTo>
                  <a:cubicBezTo>
                    <a:pt x="30" y="79"/>
                    <a:pt x="29" y="72"/>
                    <a:pt x="34" y="73"/>
                  </a:cubicBezTo>
                  <a:cubicBezTo>
                    <a:pt x="38" y="74"/>
                    <a:pt x="43" y="69"/>
                    <a:pt x="37" y="66"/>
                  </a:cubicBezTo>
                  <a:cubicBezTo>
                    <a:pt x="32" y="63"/>
                    <a:pt x="42" y="65"/>
                    <a:pt x="39" y="62"/>
                  </a:cubicBezTo>
                  <a:cubicBezTo>
                    <a:pt x="36" y="58"/>
                    <a:pt x="31" y="67"/>
                    <a:pt x="26" y="64"/>
                  </a:cubicBezTo>
                  <a:cubicBezTo>
                    <a:pt x="22" y="62"/>
                    <a:pt x="20" y="65"/>
                    <a:pt x="14" y="65"/>
                  </a:cubicBezTo>
                  <a:cubicBezTo>
                    <a:pt x="8" y="64"/>
                    <a:pt x="12" y="62"/>
                    <a:pt x="9" y="60"/>
                  </a:cubicBezTo>
                  <a:cubicBezTo>
                    <a:pt x="6" y="59"/>
                    <a:pt x="13" y="57"/>
                    <a:pt x="7" y="57"/>
                  </a:cubicBezTo>
                  <a:cubicBezTo>
                    <a:pt x="2" y="57"/>
                    <a:pt x="0" y="54"/>
                    <a:pt x="3" y="53"/>
                  </a:cubicBezTo>
                  <a:cubicBezTo>
                    <a:pt x="6" y="53"/>
                    <a:pt x="11" y="49"/>
                    <a:pt x="20" y="46"/>
                  </a:cubicBezTo>
                  <a:cubicBezTo>
                    <a:pt x="29" y="43"/>
                    <a:pt x="20" y="51"/>
                    <a:pt x="27" y="50"/>
                  </a:cubicBezTo>
                  <a:cubicBezTo>
                    <a:pt x="34" y="49"/>
                    <a:pt x="34" y="51"/>
                    <a:pt x="34" y="50"/>
                  </a:cubicBezTo>
                  <a:cubicBezTo>
                    <a:pt x="37" y="48"/>
                    <a:pt x="37" y="51"/>
                    <a:pt x="37" y="49"/>
                  </a:cubicBezTo>
                  <a:cubicBezTo>
                    <a:pt x="38" y="46"/>
                    <a:pt x="34" y="49"/>
                    <a:pt x="33" y="46"/>
                  </a:cubicBezTo>
                  <a:cubicBezTo>
                    <a:pt x="33" y="43"/>
                    <a:pt x="30" y="46"/>
                    <a:pt x="30" y="43"/>
                  </a:cubicBezTo>
                  <a:cubicBezTo>
                    <a:pt x="31" y="39"/>
                    <a:pt x="27" y="44"/>
                    <a:pt x="24" y="39"/>
                  </a:cubicBezTo>
                  <a:cubicBezTo>
                    <a:pt x="21" y="33"/>
                    <a:pt x="5" y="30"/>
                    <a:pt x="9" y="29"/>
                  </a:cubicBezTo>
                  <a:cubicBezTo>
                    <a:pt x="14" y="28"/>
                    <a:pt x="9" y="25"/>
                    <a:pt x="14" y="25"/>
                  </a:cubicBezTo>
                  <a:cubicBezTo>
                    <a:pt x="24" y="25"/>
                    <a:pt x="26" y="23"/>
                    <a:pt x="29" y="15"/>
                  </a:cubicBezTo>
                  <a:cubicBezTo>
                    <a:pt x="33" y="7"/>
                    <a:pt x="34" y="15"/>
                    <a:pt x="42" y="9"/>
                  </a:cubicBezTo>
                  <a:cubicBezTo>
                    <a:pt x="50" y="3"/>
                    <a:pt x="53" y="9"/>
                    <a:pt x="58" y="4"/>
                  </a:cubicBezTo>
                  <a:cubicBezTo>
                    <a:pt x="63" y="0"/>
                    <a:pt x="64" y="3"/>
                    <a:pt x="66" y="4"/>
                  </a:cubicBezTo>
                  <a:cubicBezTo>
                    <a:pt x="69" y="6"/>
                    <a:pt x="69" y="3"/>
                    <a:pt x="72" y="5"/>
                  </a:cubicBezTo>
                  <a:cubicBezTo>
                    <a:pt x="74" y="7"/>
                    <a:pt x="72" y="6"/>
                    <a:pt x="80" y="6"/>
                  </a:cubicBezTo>
                  <a:cubicBezTo>
                    <a:pt x="88" y="6"/>
                    <a:pt x="81" y="8"/>
                    <a:pt x="88" y="10"/>
                  </a:cubicBezTo>
                  <a:cubicBezTo>
                    <a:pt x="95" y="12"/>
                    <a:pt x="95" y="8"/>
                    <a:pt x="102" y="10"/>
                  </a:cubicBezTo>
                  <a:cubicBezTo>
                    <a:pt x="109" y="13"/>
                    <a:pt x="116" y="12"/>
                    <a:pt x="120" y="14"/>
                  </a:cubicBezTo>
                  <a:cubicBezTo>
                    <a:pt x="124" y="16"/>
                    <a:pt x="125" y="13"/>
                    <a:pt x="131" y="14"/>
                  </a:cubicBezTo>
                  <a:cubicBezTo>
                    <a:pt x="137" y="14"/>
                    <a:pt x="137" y="18"/>
                    <a:pt x="143" y="18"/>
                  </a:cubicBezTo>
                  <a:close/>
                  <a:moveTo>
                    <a:pt x="488" y="220"/>
                  </a:moveTo>
                  <a:cubicBezTo>
                    <a:pt x="488" y="221"/>
                    <a:pt x="489" y="220"/>
                    <a:pt x="490" y="220"/>
                  </a:cubicBezTo>
                  <a:cubicBezTo>
                    <a:pt x="490" y="220"/>
                    <a:pt x="505" y="220"/>
                    <a:pt x="505" y="220"/>
                  </a:cubicBezTo>
                  <a:cubicBezTo>
                    <a:pt x="505" y="218"/>
                    <a:pt x="505" y="218"/>
                    <a:pt x="506" y="218"/>
                  </a:cubicBezTo>
                  <a:cubicBezTo>
                    <a:pt x="507" y="219"/>
                    <a:pt x="507" y="218"/>
                    <a:pt x="507" y="218"/>
                  </a:cubicBezTo>
                  <a:cubicBezTo>
                    <a:pt x="508" y="219"/>
                    <a:pt x="508" y="217"/>
                    <a:pt x="509" y="217"/>
                  </a:cubicBezTo>
                  <a:cubicBezTo>
                    <a:pt x="510" y="217"/>
                    <a:pt x="507" y="217"/>
                    <a:pt x="509" y="216"/>
                  </a:cubicBezTo>
                  <a:cubicBezTo>
                    <a:pt x="511" y="214"/>
                    <a:pt x="509" y="215"/>
                    <a:pt x="511" y="214"/>
                  </a:cubicBezTo>
                  <a:cubicBezTo>
                    <a:pt x="512" y="213"/>
                    <a:pt x="510" y="212"/>
                    <a:pt x="512" y="210"/>
                  </a:cubicBezTo>
                  <a:cubicBezTo>
                    <a:pt x="513" y="209"/>
                    <a:pt x="511" y="209"/>
                    <a:pt x="513" y="207"/>
                  </a:cubicBezTo>
                  <a:cubicBezTo>
                    <a:pt x="514" y="205"/>
                    <a:pt x="516" y="202"/>
                    <a:pt x="516" y="202"/>
                  </a:cubicBezTo>
                  <a:cubicBezTo>
                    <a:pt x="516" y="202"/>
                    <a:pt x="517" y="202"/>
                    <a:pt x="517" y="203"/>
                  </a:cubicBezTo>
                  <a:cubicBezTo>
                    <a:pt x="517" y="204"/>
                    <a:pt x="518" y="204"/>
                    <a:pt x="519" y="204"/>
                  </a:cubicBezTo>
                  <a:cubicBezTo>
                    <a:pt x="520" y="203"/>
                    <a:pt x="521" y="202"/>
                    <a:pt x="522" y="204"/>
                  </a:cubicBezTo>
                  <a:cubicBezTo>
                    <a:pt x="524" y="205"/>
                    <a:pt x="524" y="205"/>
                    <a:pt x="524" y="207"/>
                  </a:cubicBezTo>
                  <a:cubicBezTo>
                    <a:pt x="524" y="208"/>
                    <a:pt x="524" y="213"/>
                    <a:pt x="524" y="214"/>
                  </a:cubicBezTo>
                  <a:cubicBezTo>
                    <a:pt x="524" y="215"/>
                    <a:pt x="523" y="215"/>
                    <a:pt x="524" y="215"/>
                  </a:cubicBezTo>
                  <a:cubicBezTo>
                    <a:pt x="525" y="216"/>
                    <a:pt x="525" y="216"/>
                    <a:pt x="525" y="216"/>
                  </a:cubicBezTo>
                  <a:cubicBezTo>
                    <a:pt x="525" y="217"/>
                    <a:pt x="525" y="219"/>
                    <a:pt x="526" y="219"/>
                  </a:cubicBezTo>
                  <a:cubicBezTo>
                    <a:pt x="527" y="219"/>
                    <a:pt x="527" y="220"/>
                    <a:pt x="527" y="221"/>
                  </a:cubicBezTo>
                  <a:cubicBezTo>
                    <a:pt x="528" y="222"/>
                    <a:pt x="528" y="221"/>
                    <a:pt x="527" y="223"/>
                  </a:cubicBezTo>
                  <a:cubicBezTo>
                    <a:pt x="526" y="224"/>
                    <a:pt x="525" y="223"/>
                    <a:pt x="523" y="224"/>
                  </a:cubicBezTo>
                  <a:cubicBezTo>
                    <a:pt x="522" y="226"/>
                    <a:pt x="522" y="224"/>
                    <a:pt x="521" y="225"/>
                  </a:cubicBezTo>
                  <a:cubicBezTo>
                    <a:pt x="520" y="225"/>
                    <a:pt x="521" y="226"/>
                    <a:pt x="519" y="225"/>
                  </a:cubicBezTo>
                  <a:cubicBezTo>
                    <a:pt x="517" y="224"/>
                    <a:pt x="518" y="228"/>
                    <a:pt x="516" y="228"/>
                  </a:cubicBezTo>
                  <a:cubicBezTo>
                    <a:pt x="515" y="228"/>
                    <a:pt x="515" y="229"/>
                    <a:pt x="514" y="230"/>
                  </a:cubicBezTo>
                  <a:cubicBezTo>
                    <a:pt x="512" y="231"/>
                    <a:pt x="512" y="229"/>
                    <a:pt x="511" y="229"/>
                  </a:cubicBezTo>
                  <a:cubicBezTo>
                    <a:pt x="510" y="230"/>
                    <a:pt x="512" y="230"/>
                    <a:pt x="511" y="231"/>
                  </a:cubicBezTo>
                  <a:cubicBezTo>
                    <a:pt x="509" y="233"/>
                    <a:pt x="508" y="237"/>
                    <a:pt x="509" y="237"/>
                  </a:cubicBezTo>
                  <a:cubicBezTo>
                    <a:pt x="510" y="238"/>
                    <a:pt x="506" y="240"/>
                    <a:pt x="508" y="240"/>
                  </a:cubicBezTo>
                  <a:cubicBezTo>
                    <a:pt x="509" y="241"/>
                    <a:pt x="509" y="241"/>
                    <a:pt x="510" y="243"/>
                  </a:cubicBezTo>
                  <a:cubicBezTo>
                    <a:pt x="510" y="245"/>
                    <a:pt x="512" y="244"/>
                    <a:pt x="512" y="243"/>
                  </a:cubicBezTo>
                  <a:cubicBezTo>
                    <a:pt x="512" y="242"/>
                    <a:pt x="511" y="242"/>
                    <a:pt x="511" y="242"/>
                  </a:cubicBezTo>
                  <a:cubicBezTo>
                    <a:pt x="512" y="241"/>
                    <a:pt x="512" y="242"/>
                    <a:pt x="513" y="244"/>
                  </a:cubicBezTo>
                  <a:cubicBezTo>
                    <a:pt x="513" y="246"/>
                    <a:pt x="511" y="244"/>
                    <a:pt x="510" y="246"/>
                  </a:cubicBezTo>
                  <a:cubicBezTo>
                    <a:pt x="508" y="247"/>
                    <a:pt x="510" y="243"/>
                    <a:pt x="508" y="245"/>
                  </a:cubicBezTo>
                  <a:cubicBezTo>
                    <a:pt x="506" y="247"/>
                    <a:pt x="506" y="246"/>
                    <a:pt x="506" y="245"/>
                  </a:cubicBezTo>
                  <a:cubicBezTo>
                    <a:pt x="505" y="243"/>
                    <a:pt x="505" y="245"/>
                    <a:pt x="505" y="246"/>
                  </a:cubicBezTo>
                  <a:cubicBezTo>
                    <a:pt x="505" y="247"/>
                    <a:pt x="500" y="247"/>
                    <a:pt x="498" y="248"/>
                  </a:cubicBezTo>
                  <a:cubicBezTo>
                    <a:pt x="496" y="248"/>
                    <a:pt x="493" y="250"/>
                    <a:pt x="491" y="251"/>
                  </a:cubicBezTo>
                  <a:cubicBezTo>
                    <a:pt x="490" y="253"/>
                    <a:pt x="490" y="254"/>
                    <a:pt x="491" y="254"/>
                  </a:cubicBezTo>
                  <a:cubicBezTo>
                    <a:pt x="493" y="254"/>
                    <a:pt x="491" y="257"/>
                    <a:pt x="490" y="260"/>
                  </a:cubicBezTo>
                  <a:cubicBezTo>
                    <a:pt x="488" y="263"/>
                    <a:pt x="486" y="266"/>
                    <a:pt x="487" y="263"/>
                  </a:cubicBezTo>
                  <a:cubicBezTo>
                    <a:pt x="487" y="261"/>
                    <a:pt x="486" y="264"/>
                    <a:pt x="484" y="261"/>
                  </a:cubicBezTo>
                  <a:cubicBezTo>
                    <a:pt x="482" y="258"/>
                    <a:pt x="487" y="256"/>
                    <a:pt x="485" y="257"/>
                  </a:cubicBezTo>
                  <a:cubicBezTo>
                    <a:pt x="483" y="258"/>
                    <a:pt x="483" y="259"/>
                    <a:pt x="483" y="261"/>
                  </a:cubicBezTo>
                  <a:cubicBezTo>
                    <a:pt x="484" y="263"/>
                    <a:pt x="484" y="265"/>
                    <a:pt x="485" y="265"/>
                  </a:cubicBezTo>
                  <a:cubicBezTo>
                    <a:pt x="486" y="265"/>
                    <a:pt x="487" y="267"/>
                    <a:pt x="485" y="270"/>
                  </a:cubicBezTo>
                  <a:cubicBezTo>
                    <a:pt x="483" y="272"/>
                    <a:pt x="482" y="277"/>
                    <a:pt x="481" y="277"/>
                  </a:cubicBezTo>
                  <a:cubicBezTo>
                    <a:pt x="480" y="276"/>
                    <a:pt x="483" y="272"/>
                    <a:pt x="482" y="271"/>
                  </a:cubicBezTo>
                  <a:cubicBezTo>
                    <a:pt x="481" y="271"/>
                    <a:pt x="482" y="271"/>
                    <a:pt x="482" y="269"/>
                  </a:cubicBezTo>
                  <a:cubicBezTo>
                    <a:pt x="481" y="268"/>
                    <a:pt x="481" y="270"/>
                    <a:pt x="480" y="269"/>
                  </a:cubicBezTo>
                  <a:cubicBezTo>
                    <a:pt x="479" y="268"/>
                    <a:pt x="480" y="268"/>
                    <a:pt x="480" y="267"/>
                  </a:cubicBezTo>
                  <a:cubicBezTo>
                    <a:pt x="479" y="266"/>
                    <a:pt x="480" y="266"/>
                    <a:pt x="480" y="265"/>
                  </a:cubicBezTo>
                  <a:cubicBezTo>
                    <a:pt x="479" y="264"/>
                    <a:pt x="479" y="263"/>
                    <a:pt x="480" y="262"/>
                  </a:cubicBezTo>
                  <a:cubicBezTo>
                    <a:pt x="480" y="261"/>
                    <a:pt x="481" y="260"/>
                    <a:pt x="480" y="261"/>
                  </a:cubicBezTo>
                  <a:cubicBezTo>
                    <a:pt x="479" y="262"/>
                    <a:pt x="479" y="262"/>
                    <a:pt x="479" y="264"/>
                  </a:cubicBezTo>
                  <a:cubicBezTo>
                    <a:pt x="478" y="265"/>
                    <a:pt x="478" y="266"/>
                    <a:pt x="479" y="268"/>
                  </a:cubicBezTo>
                  <a:cubicBezTo>
                    <a:pt x="479" y="270"/>
                    <a:pt x="480" y="271"/>
                    <a:pt x="478" y="270"/>
                  </a:cubicBezTo>
                  <a:cubicBezTo>
                    <a:pt x="476" y="268"/>
                    <a:pt x="477" y="269"/>
                    <a:pt x="479" y="271"/>
                  </a:cubicBezTo>
                  <a:cubicBezTo>
                    <a:pt x="481" y="272"/>
                    <a:pt x="479" y="271"/>
                    <a:pt x="480" y="274"/>
                  </a:cubicBezTo>
                  <a:cubicBezTo>
                    <a:pt x="480" y="277"/>
                    <a:pt x="478" y="275"/>
                    <a:pt x="479" y="276"/>
                  </a:cubicBezTo>
                  <a:cubicBezTo>
                    <a:pt x="481" y="277"/>
                    <a:pt x="478" y="279"/>
                    <a:pt x="479" y="279"/>
                  </a:cubicBezTo>
                  <a:cubicBezTo>
                    <a:pt x="480" y="278"/>
                    <a:pt x="481" y="277"/>
                    <a:pt x="482" y="279"/>
                  </a:cubicBezTo>
                  <a:cubicBezTo>
                    <a:pt x="483" y="285"/>
                    <a:pt x="484" y="286"/>
                    <a:pt x="484" y="286"/>
                  </a:cubicBezTo>
                  <a:cubicBezTo>
                    <a:pt x="483" y="286"/>
                    <a:pt x="482" y="282"/>
                    <a:pt x="480" y="284"/>
                  </a:cubicBezTo>
                  <a:cubicBezTo>
                    <a:pt x="478" y="286"/>
                    <a:pt x="477" y="283"/>
                    <a:pt x="477" y="284"/>
                  </a:cubicBezTo>
                  <a:cubicBezTo>
                    <a:pt x="477" y="285"/>
                    <a:pt x="477" y="286"/>
                    <a:pt x="479" y="285"/>
                  </a:cubicBezTo>
                  <a:cubicBezTo>
                    <a:pt x="482" y="285"/>
                    <a:pt x="481" y="286"/>
                    <a:pt x="482" y="285"/>
                  </a:cubicBezTo>
                  <a:cubicBezTo>
                    <a:pt x="482" y="285"/>
                    <a:pt x="483" y="285"/>
                    <a:pt x="482" y="287"/>
                  </a:cubicBezTo>
                  <a:cubicBezTo>
                    <a:pt x="482" y="289"/>
                    <a:pt x="482" y="287"/>
                    <a:pt x="481" y="289"/>
                  </a:cubicBezTo>
                  <a:cubicBezTo>
                    <a:pt x="480" y="290"/>
                    <a:pt x="480" y="289"/>
                    <a:pt x="478" y="289"/>
                  </a:cubicBezTo>
                  <a:cubicBezTo>
                    <a:pt x="475" y="288"/>
                    <a:pt x="479" y="289"/>
                    <a:pt x="478" y="291"/>
                  </a:cubicBezTo>
                  <a:cubicBezTo>
                    <a:pt x="477" y="292"/>
                    <a:pt x="476" y="291"/>
                    <a:pt x="477" y="292"/>
                  </a:cubicBezTo>
                  <a:cubicBezTo>
                    <a:pt x="478" y="293"/>
                    <a:pt x="479" y="291"/>
                    <a:pt x="480" y="291"/>
                  </a:cubicBezTo>
                  <a:cubicBezTo>
                    <a:pt x="480" y="292"/>
                    <a:pt x="480" y="293"/>
                    <a:pt x="477" y="294"/>
                  </a:cubicBezTo>
                  <a:cubicBezTo>
                    <a:pt x="475" y="294"/>
                    <a:pt x="472" y="296"/>
                    <a:pt x="472" y="298"/>
                  </a:cubicBezTo>
                  <a:cubicBezTo>
                    <a:pt x="471" y="300"/>
                    <a:pt x="470" y="298"/>
                    <a:pt x="467" y="300"/>
                  </a:cubicBezTo>
                  <a:cubicBezTo>
                    <a:pt x="464" y="302"/>
                    <a:pt x="465" y="305"/>
                    <a:pt x="463" y="306"/>
                  </a:cubicBezTo>
                  <a:cubicBezTo>
                    <a:pt x="462" y="306"/>
                    <a:pt x="461" y="309"/>
                    <a:pt x="459" y="309"/>
                  </a:cubicBezTo>
                  <a:cubicBezTo>
                    <a:pt x="457" y="309"/>
                    <a:pt x="459" y="309"/>
                    <a:pt x="457" y="310"/>
                  </a:cubicBezTo>
                  <a:cubicBezTo>
                    <a:pt x="456" y="312"/>
                    <a:pt x="452" y="316"/>
                    <a:pt x="453" y="324"/>
                  </a:cubicBezTo>
                  <a:cubicBezTo>
                    <a:pt x="454" y="332"/>
                    <a:pt x="458" y="335"/>
                    <a:pt x="458" y="337"/>
                  </a:cubicBezTo>
                  <a:cubicBezTo>
                    <a:pt x="457" y="340"/>
                    <a:pt x="461" y="346"/>
                    <a:pt x="460" y="349"/>
                  </a:cubicBezTo>
                  <a:cubicBezTo>
                    <a:pt x="460" y="351"/>
                    <a:pt x="460" y="353"/>
                    <a:pt x="459" y="355"/>
                  </a:cubicBezTo>
                  <a:cubicBezTo>
                    <a:pt x="458" y="356"/>
                    <a:pt x="460" y="356"/>
                    <a:pt x="458" y="358"/>
                  </a:cubicBezTo>
                  <a:cubicBezTo>
                    <a:pt x="457" y="360"/>
                    <a:pt x="458" y="357"/>
                    <a:pt x="456" y="358"/>
                  </a:cubicBezTo>
                  <a:cubicBezTo>
                    <a:pt x="455" y="359"/>
                    <a:pt x="454" y="358"/>
                    <a:pt x="455" y="357"/>
                  </a:cubicBezTo>
                  <a:cubicBezTo>
                    <a:pt x="455" y="356"/>
                    <a:pt x="454" y="358"/>
                    <a:pt x="454" y="355"/>
                  </a:cubicBezTo>
                  <a:cubicBezTo>
                    <a:pt x="453" y="352"/>
                    <a:pt x="452" y="354"/>
                    <a:pt x="451" y="351"/>
                  </a:cubicBezTo>
                  <a:cubicBezTo>
                    <a:pt x="451" y="349"/>
                    <a:pt x="450" y="350"/>
                    <a:pt x="450" y="348"/>
                  </a:cubicBezTo>
                  <a:cubicBezTo>
                    <a:pt x="449" y="346"/>
                    <a:pt x="450" y="348"/>
                    <a:pt x="448" y="347"/>
                  </a:cubicBezTo>
                  <a:cubicBezTo>
                    <a:pt x="447" y="346"/>
                    <a:pt x="446" y="343"/>
                    <a:pt x="447" y="342"/>
                  </a:cubicBezTo>
                  <a:cubicBezTo>
                    <a:pt x="449" y="340"/>
                    <a:pt x="447" y="340"/>
                    <a:pt x="447" y="341"/>
                  </a:cubicBezTo>
                  <a:cubicBezTo>
                    <a:pt x="446" y="342"/>
                    <a:pt x="445" y="340"/>
                    <a:pt x="446" y="337"/>
                  </a:cubicBezTo>
                  <a:cubicBezTo>
                    <a:pt x="447" y="335"/>
                    <a:pt x="446" y="331"/>
                    <a:pt x="445" y="331"/>
                  </a:cubicBezTo>
                  <a:cubicBezTo>
                    <a:pt x="444" y="331"/>
                    <a:pt x="441" y="325"/>
                    <a:pt x="439" y="325"/>
                  </a:cubicBezTo>
                  <a:cubicBezTo>
                    <a:pt x="437" y="325"/>
                    <a:pt x="438" y="327"/>
                    <a:pt x="437" y="327"/>
                  </a:cubicBezTo>
                  <a:cubicBezTo>
                    <a:pt x="436" y="327"/>
                    <a:pt x="432" y="329"/>
                    <a:pt x="432" y="327"/>
                  </a:cubicBezTo>
                  <a:cubicBezTo>
                    <a:pt x="432" y="325"/>
                    <a:pt x="431" y="326"/>
                    <a:pt x="431" y="325"/>
                  </a:cubicBezTo>
                  <a:cubicBezTo>
                    <a:pt x="431" y="324"/>
                    <a:pt x="430" y="324"/>
                    <a:pt x="428" y="324"/>
                  </a:cubicBezTo>
                  <a:cubicBezTo>
                    <a:pt x="426" y="323"/>
                    <a:pt x="423" y="324"/>
                    <a:pt x="420" y="324"/>
                  </a:cubicBezTo>
                  <a:cubicBezTo>
                    <a:pt x="417" y="325"/>
                    <a:pt x="420" y="324"/>
                    <a:pt x="420" y="323"/>
                  </a:cubicBezTo>
                  <a:cubicBezTo>
                    <a:pt x="418" y="320"/>
                    <a:pt x="419" y="322"/>
                    <a:pt x="418" y="323"/>
                  </a:cubicBezTo>
                  <a:cubicBezTo>
                    <a:pt x="418" y="324"/>
                    <a:pt x="414" y="322"/>
                    <a:pt x="413" y="324"/>
                  </a:cubicBezTo>
                  <a:cubicBezTo>
                    <a:pt x="411" y="325"/>
                    <a:pt x="411" y="325"/>
                    <a:pt x="409" y="324"/>
                  </a:cubicBezTo>
                  <a:cubicBezTo>
                    <a:pt x="407" y="322"/>
                    <a:pt x="405" y="325"/>
                    <a:pt x="407" y="326"/>
                  </a:cubicBezTo>
                  <a:cubicBezTo>
                    <a:pt x="409" y="326"/>
                    <a:pt x="408" y="325"/>
                    <a:pt x="409" y="325"/>
                  </a:cubicBezTo>
                  <a:cubicBezTo>
                    <a:pt x="411" y="326"/>
                    <a:pt x="409" y="326"/>
                    <a:pt x="410" y="327"/>
                  </a:cubicBezTo>
                  <a:cubicBezTo>
                    <a:pt x="411" y="327"/>
                    <a:pt x="411" y="325"/>
                    <a:pt x="412" y="326"/>
                  </a:cubicBezTo>
                  <a:cubicBezTo>
                    <a:pt x="413" y="328"/>
                    <a:pt x="409" y="328"/>
                    <a:pt x="411" y="329"/>
                  </a:cubicBezTo>
                  <a:cubicBezTo>
                    <a:pt x="413" y="331"/>
                    <a:pt x="414" y="331"/>
                    <a:pt x="412" y="332"/>
                  </a:cubicBezTo>
                  <a:cubicBezTo>
                    <a:pt x="411" y="334"/>
                    <a:pt x="412" y="332"/>
                    <a:pt x="410" y="331"/>
                  </a:cubicBezTo>
                  <a:cubicBezTo>
                    <a:pt x="409" y="329"/>
                    <a:pt x="407" y="329"/>
                    <a:pt x="408" y="330"/>
                  </a:cubicBezTo>
                  <a:cubicBezTo>
                    <a:pt x="409" y="331"/>
                    <a:pt x="407" y="333"/>
                    <a:pt x="407" y="332"/>
                  </a:cubicBezTo>
                  <a:cubicBezTo>
                    <a:pt x="406" y="330"/>
                    <a:pt x="405" y="331"/>
                    <a:pt x="405" y="332"/>
                  </a:cubicBezTo>
                  <a:cubicBezTo>
                    <a:pt x="405" y="332"/>
                    <a:pt x="401" y="331"/>
                    <a:pt x="402" y="330"/>
                  </a:cubicBezTo>
                  <a:cubicBezTo>
                    <a:pt x="403" y="329"/>
                    <a:pt x="401" y="330"/>
                    <a:pt x="400" y="329"/>
                  </a:cubicBezTo>
                  <a:cubicBezTo>
                    <a:pt x="400" y="328"/>
                    <a:pt x="399" y="327"/>
                    <a:pt x="398" y="327"/>
                  </a:cubicBezTo>
                  <a:cubicBezTo>
                    <a:pt x="396" y="328"/>
                    <a:pt x="400" y="328"/>
                    <a:pt x="399" y="329"/>
                  </a:cubicBezTo>
                  <a:cubicBezTo>
                    <a:pt x="398" y="330"/>
                    <a:pt x="398" y="328"/>
                    <a:pt x="396" y="329"/>
                  </a:cubicBezTo>
                  <a:cubicBezTo>
                    <a:pt x="394" y="329"/>
                    <a:pt x="394" y="327"/>
                    <a:pt x="390" y="327"/>
                  </a:cubicBezTo>
                  <a:cubicBezTo>
                    <a:pt x="387" y="328"/>
                    <a:pt x="387" y="328"/>
                    <a:pt x="385" y="329"/>
                  </a:cubicBezTo>
                  <a:cubicBezTo>
                    <a:pt x="383" y="331"/>
                    <a:pt x="383" y="331"/>
                    <a:pt x="381" y="332"/>
                  </a:cubicBezTo>
                  <a:cubicBezTo>
                    <a:pt x="380" y="334"/>
                    <a:pt x="377" y="336"/>
                    <a:pt x="376" y="335"/>
                  </a:cubicBezTo>
                  <a:cubicBezTo>
                    <a:pt x="375" y="334"/>
                    <a:pt x="375" y="336"/>
                    <a:pt x="374" y="335"/>
                  </a:cubicBezTo>
                  <a:cubicBezTo>
                    <a:pt x="373" y="335"/>
                    <a:pt x="374" y="336"/>
                    <a:pt x="375" y="336"/>
                  </a:cubicBezTo>
                  <a:cubicBezTo>
                    <a:pt x="376" y="337"/>
                    <a:pt x="373" y="338"/>
                    <a:pt x="372" y="340"/>
                  </a:cubicBezTo>
                  <a:cubicBezTo>
                    <a:pt x="371" y="341"/>
                    <a:pt x="370" y="342"/>
                    <a:pt x="370" y="344"/>
                  </a:cubicBezTo>
                  <a:cubicBezTo>
                    <a:pt x="369" y="346"/>
                    <a:pt x="371" y="350"/>
                    <a:pt x="371" y="353"/>
                  </a:cubicBezTo>
                  <a:cubicBezTo>
                    <a:pt x="370" y="353"/>
                    <a:pt x="370" y="353"/>
                    <a:pt x="370" y="353"/>
                  </a:cubicBezTo>
                  <a:cubicBezTo>
                    <a:pt x="370" y="354"/>
                    <a:pt x="368" y="352"/>
                    <a:pt x="367" y="352"/>
                  </a:cubicBezTo>
                  <a:cubicBezTo>
                    <a:pt x="358" y="351"/>
                    <a:pt x="361" y="345"/>
                    <a:pt x="357" y="340"/>
                  </a:cubicBezTo>
                  <a:cubicBezTo>
                    <a:pt x="353" y="335"/>
                    <a:pt x="352" y="327"/>
                    <a:pt x="346" y="326"/>
                  </a:cubicBezTo>
                  <a:cubicBezTo>
                    <a:pt x="339" y="325"/>
                    <a:pt x="343" y="334"/>
                    <a:pt x="337" y="332"/>
                  </a:cubicBezTo>
                  <a:cubicBezTo>
                    <a:pt x="332" y="329"/>
                    <a:pt x="333" y="324"/>
                    <a:pt x="330" y="322"/>
                  </a:cubicBezTo>
                  <a:cubicBezTo>
                    <a:pt x="328" y="320"/>
                    <a:pt x="322" y="314"/>
                    <a:pt x="322" y="314"/>
                  </a:cubicBezTo>
                  <a:cubicBezTo>
                    <a:pt x="314" y="314"/>
                    <a:pt x="314" y="314"/>
                    <a:pt x="314" y="314"/>
                  </a:cubicBezTo>
                  <a:cubicBezTo>
                    <a:pt x="314" y="317"/>
                    <a:pt x="314" y="317"/>
                    <a:pt x="314" y="317"/>
                  </a:cubicBezTo>
                  <a:cubicBezTo>
                    <a:pt x="299" y="317"/>
                    <a:pt x="299" y="317"/>
                    <a:pt x="299" y="317"/>
                  </a:cubicBezTo>
                  <a:cubicBezTo>
                    <a:pt x="297" y="316"/>
                    <a:pt x="282" y="310"/>
                    <a:pt x="279" y="309"/>
                  </a:cubicBezTo>
                  <a:cubicBezTo>
                    <a:pt x="279" y="307"/>
                    <a:pt x="279" y="307"/>
                    <a:pt x="279" y="307"/>
                  </a:cubicBezTo>
                  <a:cubicBezTo>
                    <a:pt x="277" y="308"/>
                    <a:pt x="270" y="308"/>
                    <a:pt x="267" y="309"/>
                  </a:cubicBezTo>
                  <a:cubicBezTo>
                    <a:pt x="266" y="306"/>
                    <a:pt x="267" y="305"/>
                    <a:pt x="264" y="302"/>
                  </a:cubicBezTo>
                  <a:cubicBezTo>
                    <a:pt x="261" y="299"/>
                    <a:pt x="261" y="302"/>
                    <a:pt x="258" y="299"/>
                  </a:cubicBezTo>
                  <a:cubicBezTo>
                    <a:pt x="254" y="295"/>
                    <a:pt x="251" y="296"/>
                    <a:pt x="249" y="295"/>
                  </a:cubicBezTo>
                  <a:cubicBezTo>
                    <a:pt x="248" y="294"/>
                    <a:pt x="250" y="292"/>
                    <a:pt x="246" y="288"/>
                  </a:cubicBezTo>
                  <a:cubicBezTo>
                    <a:pt x="243" y="283"/>
                    <a:pt x="241" y="282"/>
                    <a:pt x="242" y="280"/>
                  </a:cubicBezTo>
                  <a:cubicBezTo>
                    <a:pt x="243" y="277"/>
                    <a:pt x="240" y="279"/>
                    <a:pt x="239" y="274"/>
                  </a:cubicBezTo>
                  <a:cubicBezTo>
                    <a:pt x="239" y="270"/>
                    <a:pt x="237" y="272"/>
                    <a:pt x="236" y="269"/>
                  </a:cubicBezTo>
                  <a:cubicBezTo>
                    <a:pt x="236" y="266"/>
                    <a:pt x="233" y="267"/>
                    <a:pt x="232" y="261"/>
                  </a:cubicBezTo>
                  <a:cubicBezTo>
                    <a:pt x="232" y="255"/>
                    <a:pt x="228" y="256"/>
                    <a:pt x="230" y="250"/>
                  </a:cubicBezTo>
                  <a:cubicBezTo>
                    <a:pt x="232" y="245"/>
                    <a:pt x="227" y="238"/>
                    <a:pt x="229" y="234"/>
                  </a:cubicBezTo>
                  <a:cubicBezTo>
                    <a:pt x="231" y="229"/>
                    <a:pt x="231" y="219"/>
                    <a:pt x="231" y="214"/>
                  </a:cubicBezTo>
                  <a:cubicBezTo>
                    <a:pt x="231" y="209"/>
                    <a:pt x="230" y="202"/>
                    <a:pt x="229" y="199"/>
                  </a:cubicBezTo>
                  <a:cubicBezTo>
                    <a:pt x="227" y="197"/>
                    <a:pt x="227" y="194"/>
                    <a:pt x="229" y="196"/>
                  </a:cubicBezTo>
                  <a:cubicBezTo>
                    <a:pt x="232" y="197"/>
                    <a:pt x="237" y="196"/>
                    <a:pt x="238" y="198"/>
                  </a:cubicBezTo>
                  <a:cubicBezTo>
                    <a:pt x="239" y="201"/>
                    <a:pt x="239" y="206"/>
                    <a:pt x="240" y="202"/>
                  </a:cubicBezTo>
                  <a:cubicBezTo>
                    <a:pt x="240" y="198"/>
                    <a:pt x="240" y="198"/>
                    <a:pt x="238" y="196"/>
                  </a:cubicBezTo>
                  <a:cubicBezTo>
                    <a:pt x="237" y="194"/>
                    <a:pt x="239" y="195"/>
                    <a:pt x="239" y="194"/>
                  </a:cubicBezTo>
                  <a:cubicBezTo>
                    <a:pt x="239" y="192"/>
                    <a:pt x="237" y="193"/>
                    <a:pt x="237" y="191"/>
                  </a:cubicBezTo>
                  <a:cubicBezTo>
                    <a:pt x="381" y="191"/>
                    <a:pt x="381" y="191"/>
                    <a:pt x="381" y="191"/>
                  </a:cubicBezTo>
                  <a:cubicBezTo>
                    <a:pt x="382" y="191"/>
                    <a:pt x="381" y="187"/>
                    <a:pt x="382" y="188"/>
                  </a:cubicBezTo>
                  <a:cubicBezTo>
                    <a:pt x="383" y="188"/>
                    <a:pt x="383" y="189"/>
                    <a:pt x="384" y="191"/>
                  </a:cubicBezTo>
                  <a:cubicBezTo>
                    <a:pt x="384" y="194"/>
                    <a:pt x="387" y="192"/>
                    <a:pt x="388" y="194"/>
                  </a:cubicBezTo>
                  <a:cubicBezTo>
                    <a:pt x="389" y="195"/>
                    <a:pt x="389" y="192"/>
                    <a:pt x="393" y="194"/>
                  </a:cubicBezTo>
                  <a:cubicBezTo>
                    <a:pt x="397" y="195"/>
                    <a:pt x="395" y="197"/>
                    <a:pt x="396" y="196"/>
                  </a:cubicBezTo>
                  <a:cubicBezTo>
                    <a:pt x="398" y="195"/>
                    <a:pt x="399" y="199"/>
                    <a:pt x="401" y="197"/>
                  </a:cubicBezTo>
                  <a:cubicBezTo>
                    <a:pt x="405" y="196"/>
                    <a:pt x="403" y="198"/>
                    <a:pt x="406" y="197"/>
                  </a:cubicBezTo>
                  <a:cubicBezTo>
                    <a:pt x="409" y="197"/>
                    <a:pt x="407" y="198"/>
                    <a:pt x="410" y="198"/>
                  </a:cubicBezTo>
                  <a:cubicBezTo>
                    <a:pt x="405" y="200"/>
                    <a:pt x="404" y="200"/>
                    <a:pt x="401" y="203"/>
                  </a:cubicBezTo>
                  <a:cubicBezTo>
                    <a:pt x="399" y="206"/>
                    <a:pt x="396" y="207"/>
                    <a:pt x="398" y="208"/>
                  </a:cubicBezTo>
                  <a:cubicBezTo>
                    <a:pt x="400" y="208"/>
                    <a:pt x="402" y="206"/>
                    <a:pt x="404" y="206"/>
                  </a:cubicBezTo>
                  <a:cubicBezTo>
                    <a:pt x="405" y="206"/>
                    <a:pt x="402" y="209"/>
                    <a:pt x="404" y="209"/>
                  </a:cubicBezTo>
                  <a:cubicBezTo>
                    <a:pt x="406" y="208"/>
                    <a:pt x="406" y="210"/>
                    <a:pt x="408" y="208"/>
                  </a:cubicBezTo>
                  <a:cubicBezTo>
                    <a:pt x="411" y="206"/>
                    <a:pt x="411" y="208"/>
                    <a:pt x="413" y="206"/>
                  </a:cubicBezTo>
                  <a:cubicBezTo>
                    <a:pt x="415" y="204"/>
                    <a:pt x="416" y="204"/>
                    <a:pt x="416" y="206"/>
                  </a:cubicBezTo>
                  <a:cubicBezTo>
                    <a:pt x="416" y="208"/>
                    <a:pt x="417" y="205"/>
                    <a:pt x="419" y="206"/>
                  </a:cubicBezTo>
                  <a:cubicBezTo>
                    <a:pt x="421" y="207"/>
                    <a:pt x="421" y="209"/>
                    <a:pt x="423" y="209"/>
                  </a:cubicBezTo>
                  <a:cubicBezTo>
                    <a:pt x="425" y="209"/>
                    <a:pt x="425" y="210"/>
                    <a:pt x="427" y="209"/>
                  </a:cubicBezTo>
                  <a:cubicBezTo>
                    <a:pt x="428" y="208"/>
                    <a:pt x="432" y="208"/>
                    <a:pt x="434" y="207"/>
                  </a:cubicBezTo>
                  <a:cubicBezTo>
                    <a:pt x="435" y="207"/>
                    <a:pt x="433" y="209"/>
                    <a:pt x="435" y="209"/>
                  </a:cubicBezTo>
                  <a:cubicBezTo>
                    <a:pt x="437" y="210"/>
                    <a:pt x="438" y="209"/>
                    <a:pt x="438" y="210"/>
                  </a:cubicBezTo>
                  <a:cubicBezTo>
                    <a:pt x="438" y="212"/>
                    <a:pt x="439" y="211"/>
                    <a:pt x="440" y="212"/>
                  </a:cubicBezTo>
                  <a:cubicBezTo>
                    <a:pt x="440" y="214"/>
                    <a:pt x="438" y="213"/>
                    <a:pt x="436" y="213"/>
                  </a:cubicBezTo>
                  <a:cubicBezTo>
                    <a:pt x="435" y="212"/>
                    <a:pt x="437" y="215"/>
                    <a:pt x="434" y="213"/>
                  </a:cubicBezTo>
                  <a:cubicBezTo>
                    <a:pt x="430" y="211"/>
                    <a:pt x="432" y="214"/>
                    <a:pt x="428" y="213"/>
                  </a:cubicBezTo>
                  <a:cubicBezTo>
                    <a:pt x="427" y="213"/>
                    <a:pt x="425" y="217"/>
                    <a:pt x="426" y="215"/>
                  </a:cubicBezTo>
                  <a:cubicBezTo>
                    <a:pt x="426" y="213"/>
                    <a:pt x="424" y="216"/>
                    <a:pt x="424" y="214"/>
                  </a:cubicBezTo>
                  <a:cubicBezTo>
                    <a:pt x="424" y="213"/>
                    <a:pt x="422" y="217"/>
                    <a:pt x="421" y="219"/>
                  </a:cubicBezTo>
                  <a:cubicBezTo>
                    <a:pt x="420" y="220"/>
                    <a:pt x="421" y="220"/>
                    <a:pt x="420" y="221"/>
                  </a:cubicBezTo>
                  <a:cubicBezTo>
                    <a:pt x="419" y="221"/>
                    <a:pt x="418" y="225"/>
                    <a:pt x="419" y="224"/>
                  </a:cubicBezTo>
                  <a:cubicBezTo>
                    <a:pt x="421" y="222"/>
                    <a:pt x="420" y="221"/>
                    <a:pt x="421" y="222"/>
                  </a:cubicBezTo>
                  <a:cubicBezTo>
                    <a:pt x="423" y="222"/>
                    <a:pt x="420" y="225"/>
                    <a:pt x="421" y="226"/>
                  </a:cubicBezTo>
                  <a:cubicBezTo>
                    <a:pt x="422" y="228"/>
                    <a:pt x="420" y="226"/>
                    <a:pt x="420" y="229"/>
                  </a:cubicBezTo>
                  <a:cubicBezTo>
                    <a:pt x="420" y="233"/>
                    <a:pt x="419" y="232"/>
                    <a:pt x="419" y="235"/>
                  </a:cubicBezTo>
                  <a:cubicBezTo>
                    <a:pt x="420" y="238"/>
                    <a:pt x="418" y="240"/>
                    <a:pt x="420" y="243"/>
                  </a:cubicBezTo>
                  <a:cubicBezTo>
                    <a:pt x="422" y="246"/>
                    <a:pt x="424" y="245"/>
                    <a:pt x="426" y="242"/>
                  </a:cubicBezTo>
                  <a:cubicBezTo>
                    <a:pt x="428" y="239"/>
                    <a:pt x="428" y="236"/>
                    <a:pt x="427" y="232"/>
                  </a:cubicBezTo>
                  <a:cubicBezTo>
                    <a:pt x="426" y="229"/>
                    <a:pt x="427" y="230"/>
                    <a:pt x="427" y="228"/>
                  </a:cubicBezTo>
                  <a:cubicBezTo>
                    <a:pt x="426" y="227"/>
                    <a:pt x="428" y="226"/>
                    <a:pt x="428" y="224"/>
                  </a:cubicBezTo>
                  <a:cubicBezTo>
                    <a:pt x="427" y="221"/>
                    <a:pt x="428" y="223"/>
                    <a:pt x="429" y="221"/>
                  </a:cubicBezTo>
                  <a:cubicBezTo>
                    <a:pt x="432" y="217"/>
                    <a:pt x="430" y="222"/>
                    <a:pt x="431" y="222"/>
                  </a:cubicBezTo>
                  <a:cubicBezTo>
                    <a:pt x="432" y="222"/>
                    <a:pt x="431" y="218"/>
                    <a:pt x="433" y="218"/>
                  </a:cubicBezTo>
                  <a:cubicBezTo>
                    <a:pt x="436" y="217"/>
                    <a:pt x="432" y="217"/>
                    <a:pt x="434" y="215"/>
                  </a:cubicBezTo>
                  <a:cubicBezTo>
                    <a:pt x="436" y="214"/>
                    <a:pt x="436" y="216"/>
                    <a:pt x="438" y="216"/>
                  </a:cubicBezTo>
                  <a:cubicBezTo>
                    <a:pt x="439" y="216"/>
                    <a:pt x="438" y="217"/>
                    <a:pt x="440" y="217"/>
                  </a:cubicBezTo>
                  <a:cubicBezTo>
                    <a:pt x="442" y="218"/>
                    <a:pt x="444" y="220"/>
                    <a:pt x="443" y="220"/>
                  </a:cubicBezTo>
                  <a:cubicBezTo>
                    <a:pt x="441" y="220"/>
                    <a:pt x="443" y="221"/>
                    <a:pt x="443" y="224"/>
                  </a:cubicBezTo>
                  <a:cubicBezTo>
                    <a:pt x="443" y="226"/>
                    <a:pt x="442" y="227"/>
                    <a:pt x="441" y="228"/>
                  </a:cubicBezTo>
                  <a:cubicBezTo>
                    <a:pt x="439" y="228"/>
                    <a:pt x="440" y="231"/>
                    <a:pt x="441" y="231"/>
                  </a:cubicBezTo>
                  <a:cubicBezTo>
                    <a:pt x="442" y="230"/>
                    <a:pt x="442" y="228"/>
                    <a:pt x="444" y="228"/>
                  </a:cubicBezTo>
                  <a:cubicBezTo>
                    <a:pt x="447" y="227"/>
                    <a:pt x="447" y="233"/>
                    <a:pt x="448" y="235"/>
                  </a:cubicBezTo>
                  <a:cubicBezTo>
                    <a:pt x="448" y="236"/>
                    <a:pt x="447" y="236"/>
                    <a:pt x="447" y="237"/>
                  </a:cubicBezTo>
                  <a:cubicBezTo>
                    <a:pt x="447" y="237"/>
                    <a:pt x="447" y="238"/>
                    <a:pt x="447" y="238"/>
                  </a:cubicBezTo>
                  <a:cubicBezTo>
                    <a:pt x="446" y="237"/>
                    <a:pt x="446" y="237"/>
                    <a:pt x="445" y="238"/>
                  </a:cubicBezTo>
                  <a:cubicBezTo>
                    <a:pt x="445" y="240"/>
                    <a:pt x="444" y="239"/>
                    <a:pt x="443" y="241"/>
                  </a:cubicBezTo>
                  <a:cubicBezTo>
                    <a:pt x="443" y="243"/>
                    <a:pt x="442" y="243"/>
                    <a:pt x="442" y="244"/>
                  </a:cubicBezTo>
                  <a:cubicBezTo>
                    <a:pt x="442" y="245"/>
                    <a:pt x="445" y="245"/>
                    <a:pt x="446" y="245"/>
                  </a:cubicBezTo>
                  <a:cubicBezTo>
                    <a:pt x="446" y="246"/>
                    <a:pt x="444" y="246"/>
                    <a:pt x="445" y="246"/>
                  </a:cubicBezTo>
                  <a:cubicBezTo>
                    <a:pt x="445" y="247"/>
                    <a:pt x="449" y="247"/>
                    <a:pt x="453" y="245"/>
                  </a:cubicBezTo>
                  <a:cubicBezTo>
                    <a:pt x="457" y="243"/>
                    <a:pt x="459" y="241"/>
                    <a:pt x="460" y="241"/>
                  </a:cubicBezTo>
                  <a:cubicBezTo>
                    <a:pt x="462" y="241"/>
                    <a:pt x="465" y="238"/>
                    <a:pt x="466" y="237"/>
                  </a:cubicBezTo>
                  <a:cubicBezTo>
                    <a:pt x="466" y="237"/>
                    <a:pt x="467" y="235"/>
                    <a:pt x="466" y="235"/>
                  </a:cubicBezTo>
                  <a:cubicBezTo>
                    <a:pt x="464" y="234"/>
                    <a:pt x="464" y="234"/>
                    <a:pt x="464" y="234"/>
                  </a:cubicBezTo>
                  <a:cubicBezTo>
                    <a:pt x="464" y="234"/>
                    <a:pt x="466" y="233"/>
                    <a:pt x="467" y="233"/>
                  </a:cubicBezTo>
                  <a:cubicBezTo>
                    <a:pt x="467" y="232"/>
                    <a:pt x="471" y="232"/>
                    <a:pt x="472" y="233"/>
                  </a:cubicBezTo>
                  <a:cubicBezTo>
                    <a:pt x="474" y="233"/>
                    <a:pt x="477" y="233"/>
                    <a:pt x="478" y="232"/>
                  </a:cubicBezTo>
                  <a:cubicBezTo>
                    <a:pt x="479" y="231"/>
                    <a:pt x="480" y="231"/>
                    <a:pt x="480" y="230"/>
                  </a:cubicBezTo>
                  <a:cubicBezTo>
                    <a:pt x="480" y="228"/>
                    <a:pt x="481" y="228"/>
                    <a:pt x="480" y="228"/>
                  </a:cubicBezTo>
                  <a:cubicBezTo>
                    <a:pt x="479" y="227"/>
                    <a:pt x="479" y="226"/>
                    <a:pt x="480" y="226"/>
                  </a:cubicBezTo>
                  <a:cubicBezTo>
                    <a:pt x="481" y="226"/>
                    <a:pt x="482" y="225"/>
                    <a:pt x="482" y="224"/>
                  </a:cubicBezTo>
                  <a:cubicBezTo>
                    <a:pt x="484" y="222"/>
                    <a:pt x="487" y="220"/>
                    <a:pt x="488" y="220"/>
                  </a:cubicBezTo>
                  <a:close/>
                  <a:moveTo>
                    <a:pt x="527" y="404"/>
                  </a:moveTo>
                  <a:cubicBezTo>
                    <a:pt x="527" y="401"/>
                    <a:pt x="529" y="401"/>
                    <a:pt x="533" y="402"/>
                  </a:cubicBezTo>
                  <a:cubicBezTo>
                    <a:pt x="537" y="402"/>
                    <a:pt x="536" y="404"/>
                    <a:pt x="534" y="405"/>
                  </a:cubicBezTo>
                  <a:cubicBezTo>
                    <a:pt x="531" y="405"/>
                    <a:pt x="532" y="404"/>
                    <a:pt x="530" y="405"/>
                  </a:cubicBezTo>
                  <a:cubicBezTo>
                    <a:pt x="527" y="405"/>
                    <a:pt x="528" y="405"/>
                    <a:pt x="527" y="404"/>
                  </a:cubicBezTo>
                  <a:close/>
                  <a:moveTo>
                    <a:pt x="66" y="398"/>
                  </a:moveTo>
                  <a:cubicBezTo>
                    <a:pt x="66" y="399"/>
                    <a:pt x="65" y="398"/>
                    <a:pt x="64" y="398"/>
                  </a:cubicBezTo>
                  <a:cubicBezTo>
                    <a:pt x="64" y="397"/>
                    <a:pt x="64" y="396"/>
                    <a:pt x="64" y="395"/>
                  </a:cubicBezTo>
                  <a:cubicBezTo>
                    <a:pt x="64" y="395"/>
                    <a:pt x="64" y="395"/>
                    <a:pt x="64" y="395"/>
                  </a:cubicBezTo>
                  <a:cubicBezTo>
                    <a:pt x="64" y="395"/>
                    <a:pt x="64" y="394"/>
                    <a:pt x="64" y="394"/>
                  </a:cubicBezTo>
                  <a:cubicBezTo>
                    <a:pt x="64" y="393"/>
                    <a:pt x="65" y="392"/>
                    <a:pt x="65" y="392"/>
                  </a:cubicBezTo>
                  <a:cubicBezTo>
                    <a:pt x="65" y="392"/>
                    <a:pt x="64" y="390"/>
                    <a:pt x="65" y="390"/>
                  </a:cubicBezTo>
                  <a:cubicBezTo>
                    <a:pt x="65" y="390"/>
                    <a:pt x="65" y="390"/>
                    <a:pt x="65" y="390"/>
                  </a:cubicBezTo>
                  <a:cubicBezTo>
                    <a:pt x="66" y="390"/>
                    <a:pt x="68" y="392"/>
                    <a:pt x="68" y="392"/>
                  </a:cubicBezTo>
                  <a:cubicBezTo>
                    <a:pt x="69" y="392"/>
                    <a:pt x="69" y="393"/>
                    <a:pt x="69" y="394"/>
                  </a:cubicBezTo>
                  <a:cubicBezTo>
                    <a:pt x="69" y="394"/>
                    <a:pt x="69" y="393"/>
                    <a:pt x="69" y="394"/>
                  </a:cubicBezTo>
                  <a:cubicBezTo>
                    <a:pt x="69" y="394"/>
                    <a:pt x="69" y="394"/>
                    <a:pt x="70" y="394"/>
                  </a:cubicBezTo>
                  <a:cubicBezTo>
                    <a:pt x="70" y="395"/>
                    <a:pt x="70" y="395"/>
                    <a:pt x="70" y="395"/>
                  </a:cubicBezTo>
                  <a:cubicBezTo>
                    <a:pt x="70" y="395"/>
                    <a:pt x="70" y="395"/>
                    <a:pt x="70" y="395"/>
                  </a:cubicBezTo>
                  <a:cubicBezTo>
                    <a:pt x="70" y="397"/>
                    <a:pt x="67" y="396"/>
                    <a:pt x="66" y="398"/>
                  </a:cubicBezTo>
                  <a:moveTo>
                    <a:pt x="63" y="386"/>
                  </a:moveTo>
                  <a:cubicBezTo>
                    <a:pt x="63" y="386"/>
                    <a:pt x="63" y="386"/>
                    <a:pt x="63" y="386"/>
                  </a:cubicBezTo>
                  <a:cubicBezTo>
                    <a:pt x="65" y="388"/>
                    <a:pt x="62" y="388"/>
                    <a:pt x="62" y="388"/>
                  </a:cubicBezTo>
                  <a:cubicBezTo>
                    <a:pt x="61" y="388"/>
                    <a:pt x="62" y="387"/>
                    <a:pt x="62" y="387"/>
                  </a:cubicBezTo>
                  <a:cubicBezTo>
                    <a:pt x="61" y="386"/>
                    <a:pt x="61" y="386"/>
                    <a:pt x="60" y="386"/>
                  </a:cubicBezTo>
                  <a:cubicBezTo>
                    <a:pt x="60" y="386"/>
                    <a:pt x="61" y="385"/>
                    <a:pt x="61" y="385"/>
                  </a:cubicBezTo>
                  <a:cubicBezTo>
                    <a:pt x="61" y="385"/>
                    <a:pt x="61" y="385"/>
                    <a:pt x="61" y="385"/>
                  </a:cubicBezTo>
                  <a:cubicBezTo>
                    <a:pt x="61" y="385"/>
                    <a:pt x="61" y="386"/>
                    <a:pt x="62" y="386"/>
                  </a:cubicBezTo>
                  <a:cubicBezTo>
                    <a:pt x="62" y="386"/>
                    <a:pt x="62" y="386"/>
                    <a:pt x="63" y="386"/>
                  </a:cubicBezTo>
                  <a:moveTo>
                    <a:pt x="54" y="381"/>
                  </a:moveTo>
                  <a:cubicBezTo>
                    <a:pt x="54" y="381"/>
                    <a:pt x="54" y="382"/>
                    <a:pt x="55" y="383"/>
                  </a:cubicBezTo>
                  <a:cubicBezTo>
                    <a:pt x="55" y="383"/>
                    <a:pt x="55" y="382"/>
                    <a:pt x="55" y="383"/>
                  </a:cubicBezTo>
                  <a:cubicBezTo>
                    <a:pt x="55" y="383"/>
                    <a:pt x="55" y="383"/>
                    <a:pt x="55" y="383"/>
                  </a:cubicBezTo>
                  <a:cubicBezTo>
                    <a:pt x="55" y="383"/>
                    <a:pt x="55" y="383"/>
                    <a:pt x="55" y="383"/>
                  </a:cubicBezTo>
                  <a:cubicBezTo>
                    <a:pt x="55" y="383"/>
                    <a:pt x="55" y="384"/>
                    <a:pt x="55" y="384"/>
                  </a:cubicBezTo>
                  <a:cubicBezTo>
                    <a:pt x="55" y="384"/>
                    <a:pt x="54" y="383"/>
                    <a:pt x="54" y="383"/>
                  </a:cubicBezTo>
                  <a:cubicBezTo>
                    <a:pt x="54" y="383"/>
                    <a:pt x="54" y="383"/>
                    <a:pt x="54" y="383"/>
                  </a:cubicBezTo>
                  <a:cubicBezTo>
                    <a:pt x="54" y="383"/>
                    <a:pt x="53" y="385"/>
                    <a:pt x="52" y="382"/>
                  </a:cubicBezTo>
                  <a:cubicBezTo>
                    <a:pt x="52" y="381"/>
                    <a:pt x="53" y="382"/>
                    <a:pt x="53" y="382"/>
                  </a:cubicBezTo>
                  <a:cubicBezTo>
                    <a:pt x="53" y="381"/>
                    <a:pt x="54" y="381"/>
                    <a:pt x="54" y="381"/>
                  </a:cubicBezTo>
                  <a:moveTo>
                    <a:pt x="47" y="379"/>
                  </a:moveTo>
                  <a:cubicBezTo>
                    <a:pt x="47" y="380"/>
                    <a:pt x="44" y="379"/>
                    <a:pt x="44" y="379"/>
                  </a:cubicBezTo>
                  <a:cubicBezTo>
                    <a:pt x="44" y="378"/>
                    <a:pt x="47" y="376"/>
                    <a:pt x="47" y="379"/>
                  </a:cubicBezTo>
                  <a:moveTo>
                    <a:pt x="59" y="386"/>
                  </a:moveTo>
                  <a:cubicBezTo>
                    <a:pt x="58" y="386"/>
                    <a:pt x="59" y="386"/>
                    <a:pt x="60" y="386"/>
                  </a:cubicBezTo>
                  <a:cubicBezTo>
                    <a:pt x="60" y="386"/>
                    <a:pt x="60" y="387"/>
                    <a:pt x="60" y="387"/>
                  </a:cubicBezTo>
                  <a:cubicBezTo>
                    <a:pt x="59" y="388"/>
                    <a:pt x="59" y="387"/>
                    <a:pt x="59" y="386"/>
                  </a:cubicBezTo>
                  <a:moveTo>
                    <a:pt x="61" y="388"/>
                  </a:moveTo>
                  <a:cubicBezTo>
                    <a:pt x="62" y="388"/>
                    <a:pt x="61" y="389"/>
                    <a:pt x="60" y="388"/>
                  </a:cubicBezTo>
                  <a:cubicBezTo>
                    <a:pt x="60" y="388"/>
                    <a:pt x="61" y="388"/>
                    <a:pt x="61" y="388"/>
                  </a:cubicBezTo>
                  <a:moveTo>
                    <a:pt x="59" y="384"/>
                  </a:moveTo>
                  <a:cubicBezTo>
                    <a:pt x="59" y="384"/>
                    <a:pt x="59" y="384"/>
                    <a:pt x="59" y="384"/>
                  </a:cubicBezTo>
                  <a:cubicBezTo>
                    <a:pt x="59" y="384"/>
                    <a:pt x="60" y="384"/>
                    <a:pt x="60" y="384"/>
                  </a:cubicBezTo>
                  <a:cubicBezTo>
                    <a:pt x="60" y="384"/>
                    <a:pt x="60" y="385"/>
                    <a:pt x="59" y="385"/>
                  </a:cubicBezTo>
                  <a:cubicBezTo>
                    <a:pt x="59" y="385"/>
                    <a:pt x="59" y="385"/>
                    <a:pt x="58" y="385"/>
                  </a:cubicBezTo>
                  <a:cubicBezTo>
                    <a:pt x="58" y="385"/>
                    <a:pt x="58" y="385"/>
                    <a:pt x="57" y="385"/>
                  </a:cubicBezTo>
                  <a:cubicBezTo>
                    <a:pt x="57" y="385"/>
                    <a:pt x="57" y="384"/>
                    <a:pt x="57" y="384"/>
                  </a:cubicBezTo>
                  <a:cubicBezTo>
                    <a:pt x="58" y="384"/>
                    <a:pt x="58" y="384"/>
                    <a:pt x="59" y="384"/>
                  </a:cubicBezTo>
                  <a:moveTo>
                    <a:pt x="43" y="379"/>
                  </a:moveTo>
                  <a:cubicBezTo>
                    <a:pt x="43" y="379"/>
                    <a:pt x="42" y="380"/>
                    <a:pt x="42" y="380"/>
                  </a:cubicBezTo>
                  <a:cubicBezTo>
                    <a:pt x="41" y="380"/>
                    <a:pt x="43" y="379"/>
                    <a:pt x="43" y="379"/>
                  </a:cubicBezTo>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37" name="Google Shape;337;p43"/>
            <p:cNvSpPr/>
            <p:nvPr/>
          </p:nvSpPr>
          <p:spPr>
            <a:xfrm>
              <a:off x="4021373" y="4317638"/>
              <a:ext cx="942665" cy="1139213"/>
            </a:xfrm>
            <a:custGeom>
              <a:rect b="b" l="l" r="r" t="t"/>
              <a:pathLst>
                <a:path extrusionOk="0" h="252" w="209">
                  <a:moveTo>
                    <a:pt x="110" y="252"/>
                  </a:moveTo>
                  <a:cubicBezTo>
                    <a:pt x="109" y="247"/>
                    <a:pt x="114" y="248"/>
                    <a:pt x="111" y="244"/>
                  </a:cubicBezTo>
                  <a:cubicBezTo>
                    <a:pt x="109" y="241"/>
                    <a:pt x="110" y="241"/>
                    <a:pt x="107" y="240"/>
                  </a:cubicBezTo>
                  <a:cubicBezTo>
                    <a:pt x="105" y="238"/>
                    <a:pt x="106" y="238"/>
                    <a:pt x="103" y="236"/>
                  </a:cubicBezTo>
                  <a:cubicBezTo>
                    <a:pt x="100" y="235"/>
                    <a:pt x="101" y="232"/>
                    <a:pt x="99" y="234"/>
                  </a:cubicBezTo>
                  <a:cubicBezTo>
                    <a:pt x="96" y="235"/>
                    <a:pt x="98" y="232"/>
                    <a:pt x="95" y="229"/>
                  </a:cubicBezTo>
                  <a:cubicBezTo>
                    <a:pt x="91" y="226"/>
                    <a:pt x="91" y="231"/>
                    <a:pt x="89" y="228"/>
                  </a:cubicBezTo>
                  <a:cubicBezTo>
                    <a:pt x="90" y="227"/>
                    <a:pt x="90" y="226"/>
                    <a:pt x="92" y="225"/>
                  </a:cubicBezTo>
                  <a:cubicBezTo>
                    <a:pt x="93" y="225"/>
                    <a:pt x="93" y="223"/>
                    <a:pt x="97" y="218"/>
                  </a:cubicBezTo>
                  <a:cubicBezTo>
                    <a:pt x="100" y="213"/>
                    <a:pt x="104" y="211"/>
                    <a:pt x="107" y="209"/>
                  </a:cubicBezTo>
                  <a:cubicBezTo>
                    <a:pt x="110" y="207"/>
                    <a:pt x="110" y="203"/>
                    <a:pt x="109" y="199"/>
                  </a:cubicBezTo>
                  <a:cubicBezTo>
                    <a:pt x="107" y="194"/>
                    <a:pt x="106" y="198"/>
                    <a:pt x="104" y="197"/>
                  </a:cubicBezTo>
                  <a:cubicBezTo>
                    <a:pt x="106" y="196"/>
                    <a:pt x="107" y="188"/>
                    <a:pt x="105" y="186"/>
                  </a:cubicBezTo>
                  <a:cubicBezTo>
                    <a:pt x="104" y="185"/>
                    <a:pt x="103" y="187"/>
                    <a:pt x="101" y="187"/>
                  </a:cubicBezTo>
                  <a:cubicBezTo>
                    <a:pt x="99" y="187"/>
                    <a:pt x="101" y="185"/>
                    <a:pt x="99" y="177"/>
                  </a:cubicBezTo>
                  <a:cubicBezTo>
                    <a:pt x="98" y="175"/>
                    <a:pt x="95" y="174"/>
                    <a:pt x="94" y="175"/>
                  </a:cubicBezTo>
                  <a:cubicBezTo>
                    <a:pt x="94" y="176"/>
                    <a:pt x="87" y="175"/>
                    <a:pt x="87" y="174"/>
                  </a:cubicBezTo>
                  <a:cubicBezTo>
                    <a:pt x="88" y="172"/>
                    <a:pt x="87" y="172"/>
                    <a:pt x="88" y="169"/>
                  </a:cubicBezTo>
                  <a:cubicBezTo>
                    <a:pt x="89" y="167"/>
                    <a:pt x="86" y="164"/>
                    <a:pt x="86" y="162"/>
                  </a:cubicBezTo>
                  <a:cubicBezTo>
                    <a:pt x="88" y="161"/>
                    <a:pt x="88" y="161"/>
                    <a:pt x="87" y="159"/>
                  </a:cubicBezTo>
                  <a:cubicBezTo>
                    <a:pt x="87" y="158"/>
                    <a:pt x="89" y="156"/>
                    <a:pt x="88" y="154"/>
                  </a:cubicBezTo>
                  <a:cubicBezTo>
                    <a:pt x="88" y="153"/>
                    <a:pt x="92" y="146"/>
                    <a:pt x="87" y="144"/>
                  </a:cubicBezTo>
                  <a:cubicBezTo>
                    <a:pt x="84" y="143"/>
                    <a:pt x="84" y="140"/>
                    <a:pt x="85" y="138"/>
                  </a:cubicBezTo>
                  <a:cubicBezTo>
                    <a:pt x="86" y="136"/>
                    <a:pt x="80" y="137"/>
                    <a:pt x="77" y="137"/>
                  </a:cubicBezTo>
                  <a:cubicBezTo>
                    <a:pt x="74" y="136"/>
                    <a:pt x="76" y="123"/>
                    <a:pt x="73" y="120"/>
                  </a:cubicBezTo>
                  <a:cubicBezTo>
                    <a:pt x="70" y="117"/>
                    <a:pt x="69" y="121"/>
                    <a:pt x="66" y="118"/>
                  </a:cubicBezTo>
                  <a:cubicBezTo>
                    <a:pt x="64" y="116"/>
                    <a:pt x="65" y="118"/>
                    <a:pt x="62" y="115"/>
                  </a:cubicBezTo>
                  <a:cubicBezTo>
                    <a:pt x="58" y="112"/>
                    <a:pt x="56" y="114"/>
                    <a:pt x="52" y="110"/>
                  </a:cubicBezTo>
                  <a:cubicBezTo>
                    <a:pt x="48" y="106"/>
                    <a:pt x="48" y="102"/>
                    <a:pt x="49" y="97"/>
                  </a:cubicBezTo>
                  <a:cubicBezTo>
                    <a:pt x="51" y="93"/>
                    <a:pt x="43" y="95"/>
                    <a:pt x="38" y="99"/>
                  </a:cubicBezTo>
                  <a:cubicBezTo>
                    <a:pt x="32" y="104"/>
                    <a:pt x="33" y="105"/>
                    <a:pt x="27" y="103"/>
                  </a:cubicBezTo>
                  <a:cubicBezTo>
                    <a:pt x="24" y="102"/>
                    <a:pt x="24" y="104"/>
                    <a:pt x="22" y="103"/>
                  </a:cubicBezTo>
                  <a:cubicBezTo>
                    <a:pt x="20" y="103"/>
                    <a:pt x="22" y="92"/>
                    <a:pt x="20" y="95"/>
                  </a:cubicBezTo>
                  <a:cubicBezTo>
                    <a:pt x="19" y="97"/>
                    <a:pt x="12" y="100"/>
                    <a:pt x="13" y="95"/>
                  </a:cubicBezTo>
                  <a:cubicBezTo>
                    <a:pt x="13" y="91"/>
                    <a:pt x="7" y="95"/>
                    <a:pt x="8" y="92"/>
                  </a:cubicBezTo>
                  <a:cubicBezTo>
                    <a:pt x="9" y="89"/>
                    <a:pt x="0" y="81"/>
                    <a:pt x="6" y="76"/>
                  </a:cubicBezTo>
                  <a:cubicBezTo>
                    <a:pt x="10" y="74"/>
                    <a:pt x="8" y="69"/>
                    <a:pt x="11" y="65"/>
                  </a:cubicBezTo>
                  <a:cubicBezTo>
                    <a:pt x="15" y="62"/>
                    <a:pt x="16" y="63"/>
                    <a:pt x="20" y="60"/>
                  </a:cubicBezTo>
                  <a:cubicBezTo>
                    <a:pt x="24" y="58"/>
                    <a:pt x="22" y="62"/>
                    <a:pt x="25" y="60"/>
                  </a:cubicBezTo>
                  <a:cubicBezTo>
                    <a:pt x="25" y="59"/>
                    <a:pt x="26" y="49"/>
                    <a:pt x="27" y="45"/>
                  </a:cubicBezTo>
                  <a:cubicBezTo>
                    <a:pt x="28" y="40"/>
                    <a:pt x="26" y="40"/>
                    <a:pt x="27" y="38"/>
                  </a:cubicBezTo>
                  <a:cubicBezTo>
                    <a:pt x="27" y="36"/>
                    <a:pt x="25" y="39"/>
                    <a:pt x="24" y="31"/>
                  </a:cubicBezTo>
                  <a:cubicBezTo>
                    <a:pt x="24" y="29"/>
                    <a:pt x="26" y="30"/>
                    <a:pt x="27" y="29"/>
                  </a:cubicBezTo>
                  <a:cubicBezTo>
                    <a:pt x="27" y="29"/>
                    <a:pt x="28" y="30"/>
                    <a:pt x="29" y="30"/>
                  </a:cubicBezTo>
                  <a:cubicBezTo>
                    <a:pt x="29" y="31"/>
                    <a:pt x="29" y="27"/>
                    <a:pt x="28" y="27"/>
                  </a:cubicBezTo>
                  <a:cubicBezTo>
                    <a:pt x="26" y="27"/>
                    <a:pt x="25" y="27"/>
                    <a:pt x="25" y="27"/>
                  </a:cubicBezTo>
                  <a:cubicBezTo>
                    <a:pt x="25" y="23"/>
                    <a:pt x="25" y="23"/>
                    <a:pt x="25" y="23"/>
                  </a:cubicBezTo>
                  <a:cubicBezTo>
                    <a:pt x="34" y="23"/>
                    <a:pt x="34" y="23"/>
                    <a:pt x="34" y="23"/>
                  </a:cubicBezTo>
                  <a:cubicBezTo>
                    <a:pt x="33" y="22"/>
                    <a:pt x="33" y="20"/>
                    <a:pt x="35" y="22"/>
                  </a:cubicBezTo>
                  <a:cubicBezTo>
                    <a:pt x="36" y="24"/>
                    <a:pt x="37" y="20"/>
                    <a:pt x="38" y="20"/>
                  </a:cubicBezTo>
                  <a:cubicBezTo>
                    <a:pt x="41" y="24"/>
                    <a:pt x="38" y="27"/>
                    <a:pt x="41" y="26"/>
                  </a:cubicBezTo>
                  <a:cubicBezTo>
                    <a:pt x="43" y="30"/>
                    <a:pt x="45" y="28"/>
                    <a:pt x="47" y="29"/>
                  </a:cubicBezTo>
                  <a:cubicBezTo>
                    <a:pt x="50" y="30"/>
                    <a:pt x="49" y="26"/>
                    <a:pt x="53" y="25"/>
                  </a:cubicBezTo>
                  <a:cubicBezTo>
                    <a:pt x="57" y="25"/>
                    <a:pt x="54" y="22"/>
                    <a:pt x="57" y="21"/>
                  </a:cubicBezTo>
                  <a:cubicBezTo>
                    <a:pt x="60" y="19"/>
                    <a:pt x="59" y="17"/>
                    <a:pt x="57" y="18"/>
                  </a:cubicBezTo>
                  <a:cubicBezTo>
                    <a:pt x="55" y="19"/>
                    <a:pt x="55" y="12"/>
                    <a:pt x="53" y="9"/>
                  </a:cubicBezTo>
                  <a:cubicBezTo>
                    <a:pt x="51" y="6"/>
                    <a:pt x="56" y="8"/>
                    <a:pt x="60" y="10"/>
                  </a:cubicBezTo>
                  <a:cubicBezTo>
                    <a:pt x="65" y="13"/>
                    <a:pt x="61" y="7"/>
                    <a:pt x="64" y="8"/>
                  </a:cubicBezTo>
                  <a:cubicBezTo>
                    <a:pt x="67" y="8"/>
                    <a:pt x="74" y="5"/>
                    <a:pt x="73" y="1"/>
                  </a:cubicBezTo>
                  <a:cubicBezTo>
                    <a:pt x="73" y="1"/>
                    <a:pt x="74" y="1"/>
                    <a:pt x="75" y="1"/>
                  </a:cubicBezTo>
                  <a:cubicBezTo>
                    <a:pt x="76" y="0"/>
                    <a:pt x="77" y="2"/>
                    <a:pt x="76" y="4"/>
                  </a:cubicBezTo>
                  <a:cubicBezTo>
                    <a:pt x="75" y="7"/>
                    <a:pt x="80" y="6"/>
                    <a:pt x="78" y="10"/>
                  </a:cubicBezTo>
                  <a:cubicBezTo>
                    <a:pt x="78" y="12"/>
                    <a:pt x="78" y="12"/>
                    <a:pt x="77" y="16"/>
                  </a:cubicBezTo>
                  <a:cubicBezTo>
                    <a:pt x="76" y="20"/>
                    <a:pt x="78" y="18"/>
                    <a:pt x="78" y="21"/>
                  </a:cubicBezTo>
                  <a:cubicBezTo>
                    <a:pt x="78" y="24"/>
                    <a:pt x="82" y="27"/>
                    <a:pt x="83" y="26"/>
                  </a:cubicBezTo>
                  <a:cubicBezTo>
                    <a:pt x="85" y="25"/>
                    <a:pt x="84" y="24"/>
                    <a:pt x="86" y="24"/>
                  </a:cubicBezTo>
                  <a:cubicBezTo>
                    <a:pt x="88" y="25"/>
                    <a:pt x="89" y="22"/>
                    <a:pt x="91" y="21"/>
                  </a:cubicBezTo>
                  <a:cubicBezTo>
                    <a:pt x="93" y="21"/>
                    <a:pt x="92" y="22"/>
                    <a:pt x="95" y="22"/>
                  </a:cubicBezTo>
                  <a:cubicBezTo>
                    <a:pt x="96" y="21"/>
                    <a:pt x="99" y="24"/>
                    <a:pt x="98" y="21"/>
                  </a:cubicBezTo>
                  <a:cubicBezTo>
                    <a:pt x="97" y="19"/>
                    <a:pt x="97" y="18"/>
                    <a:pt x="99" y="19"/>
                  </a:cubicBezTo>
                  <a:cubicBezTo>
                    <a:pt x="100" y="20"/>
                    <a:pt x="103" y="16"/>
                    <a:pt x="103" y="18"/>
                  </a:cubicBezTo>
                  <a:cubicBezTo>
                    <a:pt x="103" y="19"/>
                    <a:pt x="104" y="18"/>
                    <a:pt x="105" y="19"/>
                  </a:cubicBezTo>
                  <a:cubicBezTo>
                    <a:pt x="106" y="21"/>
                    <a:pt x="107" y="21"/>
                    <a:pt x="108" y="20"/>
                  </a:cubicBezTo>
                  <a:cubicBezTo>
                    <a:pt x="109" y="18"/>
                    <a:pt x="109" y="21"/>
                    <a:pt x="111" y="19"/>
                  </a:cubicBezTo>
                  <a:cubicBezTo>
                    <a:pt x="112" y="18"/>
                    <a:pt x="111" y="20"/>
                    <a:pt x="113" y="20"/>
                  </a:cubicBezTo>
                  <a:cubicBezTo>
                    <a:pt x="115" y="20"/>
                    <a:pt x="116" y="15"/>
                    <a:pt x="117" y="13"/>
                  </a:cubicBezTo>
                  <a:cubicBezTo>
                    <a:pt x="119" y="10"/>
                    <a:pt x="119" y="10"/>
                    <a:pt x="120" y="9"/>
                  </a:cubicBezTo>
                  <a:cubicBezTo>
                    <a:pt x="121" y="7"/>
                    <a:pt x="120" y="7"/>
                    <a:pt x="121" y="6"/>
                  </a:cubicBezTo>
                  <a:cubicBezTo>
                    <a:pt x="121" y="6"/>
                    <a:pt x="122" y="8"/>
                    <a:pt x="122" y="9"/>
                  </a:cubicBezTo>
                  <a:cubicBezTo>
                    <a:pt x="123" y="10"/>
                    <a:pt x="123" y="9"/>
                    <a:pt x="123" y="10"/>
                  </a:cubicBezTo>
                  <a:cubicBezTo>
                    <a:pt x="123" y="12"/>
                    <a:pt x="123" y="15"/>
                    <a:pt x="124" y="16"/>
                  </a:cubicBezTo>
                  <a:cubicBezTo>
                    <a:pt x="124" y="16"/>
                    <a:pt x="124" y="17"/>
                    <a:pt x="124" y="18"/>
                  </a:cubicBezTo>
                  <a:cubicBezTo>
                    <a:pt x="124" y="19"/>
                    <a:pt x="125" y="19"/>
                    <a:pt x="125" y="20"/>
                  </a:cubicBezTo>
                  <a:cubicBezTo>
                    <a:pt x="125" y="21"/>
                    <a:pt x="125" y="20"/>
                    <a:pt x="126" y="21"/>
                  </a:cubicBezTo>
                  <a:cubicBezTo>
                    <a:pt x="126" y="22"/>
                    <a:pt x="126" y="23"/>
                    <a:pt x="127" y="23"/>
                  </a:cubicBezTo>
                  <a:cubicBezTo>
                    <a:pt x="129" y="22"/>
                    <a:pt x="130" y="27"/>
                    <a:pt x="129" y="28"/>
                  </a:cubicBezTo>
                  <a:cubicBezTo>
                    <a:pt x="126" y="28"/>
                    <a:pt x="126" y="33"/>
                    <a:pt x="123" y="34"/>
                  </a:cubicBezTo>
                  <a:cubicBezTo>
                    <a:pt x="120" y="35"/>
                    <a:pt x="122" y="36"/>
                    <a:pt x="121" y="38"/>
                  </a:cubicBezTo>
                  <a:cubicBezTo>
                    <a:pt x="119" y="40"/>
                    <a:pt x="124" y="36"/>
                    <a:pt x="123" y="40"/>
                  </a:cubicBezTo>
                  <a:cubicBezTo>
                    <a:pt x="121" y="43"/>
                    <a:pt x="124" y="38"/>
                    <a:pt x="125" y="41"/>
                  </a:cubicBezTo>
                  <a:cubicBezTo>
                    <a:pt x="125" y="44"/>
                    <a:pt x="123" y="34"/>
                    <a:pt x="128" y="35"/>
                  </a:cubicBezTo>
                  <a:cubicBezTo>
                    <a:pt x="133" y="36"/>
                    <a:pt x="131" y="34"/>
                    <a:pt x="135" y="35"/>
                  </a:cubicBezTo>
                  <a:cubicBezTo>
                    <a:pt x="140" y="37"/>
                    <a:pt x="134" y="40"/>
                    <a:pt x="135" y="43"/>
                  </a:cubicBezTo>
                  <a:cubicBezTo>
                    <a:pt x="136" y="45"/>
                    <a:pt x="137" y="38"/>
                    <a:pt x="142" y="38"/>
                  </a:cubicBezTo>
                  <a:cubicBezTo>
                    <a:pt x="146" y="38"/>
                    <a:pt x="146" y="40"/>
                    <a:pt x="148" y="40"/>
                  </a:cubicBezTo>
                  <a:cubicBezTo>
                    <a:pt x="150" y="40"/>
                    <a:pt x="150" y="42"/>
                    <a:pt x="154" y="43"/>
                  </a:cubicBezTo>
                  <a:cubicBezTo>
                    <a:pt x="158" y="44"/>
                    <a:pt x="156" y="45"/>
                    <a:pt x="158" y="47"/>
                  </a:cubicBezTo>
                  <a:cubicBezTo>
                    <a:pt x="159" y="48"/>
                    <a:pt x="156" y="52"/>
                    <a:pt x="157" y="53"/>
                  </a:cubicBezTo>
                  <a:cubicBezTo>
                    <a:pt x="158" y="54"/>
                    <a:pt x="161" y="48"/>
                    <a:pt x="164" y="49"/>
                  </a:cubicBezTo>
                  <a:cubicBezTo>
                    <a:pt x="167" y="50"/>
                    <a:pt x="171" y="52"/>
                    <a:pt x="177" y="51"/>
                  </a:cubicBezTo>
                  <a:cubicBezTo>
                    <a:pt x="182" y="50"/>
                    <a:pt x="184" y="53"/>
                    <a:pt x="188" y="56"/>
                  </a:cubicBezTo>
                  <a:cubicBezTo>
                    <a:pt x="192" y="60"/>
                    <a:pt x="189" y="60"/>
                    <a:pt x="195" y="64"/>
                  </a:cubicBezTo>
                  <a:cubicBezTo>
                    <a:pt x="201" y="68"/>
                    <a:pt x="201" y="64"/>
                    <a:pt x="204" y="67"/>
                  </a:cubicBezTo>
                  <a:cubicBezTo>
                    <a:pt x="207" y="69"/>
                    <a:pt x="207" y="73"/>
                    <a:pt x="208" y="79"/>
                  </a:cubicBezTo>
                  <a:cubicBezTo>
                    <a:pt x="209" y="85"/>
                    <a:pt x="207" y="88"/>
                    <a:pt x="202" y="95"/>
                  </a:cubicBezTo>
                  <a:cubicBezTo>
                    <a:pt x="198" y="103"/>
                    <a:pt x="197" y="100"/>
                    <a:pt x="194" y="108"/>
                  </a:cubicBezTo>
                  <a:cubicBezTo>
                    <a:pt x="191" y="115"/>
                    <a:pt x="190" y="118"/>
                    <a:pt x="188" y="114"/>
                  </a:cubicBezTo>
                  <a:cubicBezTo>
                    <a:pt x="186" y="110"/>
                    <a:pt x="186" y="123"/>
                    <a:pt x="186" y="127"/>
                  </a:cubicBezTo>
                  <a:cubicBezTo>
                    <a:pt x="185" y="131"/>
                    <a:pt x="188" y="132"/>
                    <a:pt x="186" y="137"/>
                  </a:cubicBezTo>
                  <a:cubicBezTo>
                    <a:pt x="184" y="142"/>
                    <a:pt x="186" y="147"/>
                    <a:pt x="184" y="149"/>
                  </a:cubicBezTo>
                  <a:cubicBezTo>
                    <a:pt x="181" y="150"/>
                    <a:pt x="184" y="154"/>
                    <a:pt x="181" y="160"/>
                  </a:cubicBezTo>
                  <a:cubicBezTo>
                    <a:pt x="178" y="166"/>
                    <a:pt x="174" y="168"/>
                    <a:pt x="176" y="172"/>
                  </a:cubicBezTo>
                  <a:cubicBezTo>
                    <a:pt x="177" y="175"/>
                    <a:pt x="170" y="177"/>
                    <a:pt x="171" y="179"/>
                  </a:cubicBezTo>
                  <a:cubicBezTo>
                    <a:pt x="172" y="181"/>
                    <a:pt x="168" y="180"/>
                    <a:pt x="164" y="181"/>
                  </a:cubicBezTo>
                  <a:cubicBezTo>
                    <a:pt x="159" y="182"/>
                    <a:pt x="162" y="180"/>
                    <a:pt x="158" y="181"/>
                  </a:cubicBezTo>
                  <a:cubicBezTo>
                    <a:pt x="155" y="182"/>
                    <a:pt x="156" y="185"/>
                    <a:pt x="146" y="189"/>
                  </a:cubicBezTo>
                  <a:cubicBezTo>
                    <a:pt x="143" y="190"/>
                    <a:pt x="137" y="195"/>
                    <a:pt x="137" y="200"/>
                  </a:cubicBezTo>
                  <a:cubicBezTo>
                    <a:pt x="136" y="206"/>
                    <a:pt x="138" y="211"/>
                    <a:pt x="136" y="216"/>
                  </a:cubicBezTo>
                  <a:cubicBezTo>
                    <a:pt x="133" y="220"/>
                    <a:pt x="133" y="217"/>
                    <a:pt x="130" y="224"/>
                  </a:cubicBezTo>
                  <a:cubicBezTo>
                    <a:pt x="127" y="230"/>
                    <a:pt x="126" y="235"/>
                    <a:pt x="122" y="238"/>
                  </a:cubicBezTo>
                  <a:cubicBezTo>
                    <a:pt x="117" y="242"/>
                    <a:pt x="117" y="242"/>
                    <a:pt x="115" y="247"/>
                  </a:cubicBezTo>
                  <a:cubicBezTo>
                    <a:pt x="115" y="250"/>
                    <a:pt x="112" y="249"/>
                    <a:pt x="110" y="252"/>
                  </a:cubicBezTo>
                  <a:close/>
                  <a:moveTo>
                    <a:pt x="127" y="22"/>
                  </a:moveTo>
                  <a:cubicBezTo>
                    <a:pt x="128" y="22"/>
                    <a:pt x="127" y="20"/>
                    <a:pt x="126" y="20"/>
                  </a:cubicBezTo>
                  <a:cubicBezTo>
                    <a:pt x="126" y="21"/>
                    <a:pt x="127" y="22"/>
                    <a:pt x="127" y="22"/>
                  </a:cubicBezTo>
                  <a:close/>
                  <a:moveTo>
                    <a:pt x="128" y="32"/>
                  </a:moveTo>
                  <a:cubicBezTo>
                    <a:pt x="128" y="31"/>
                    <a:pt x="129" y="29"/>
                    <a:pt x="128" y="30"/>
                  </a:cubicBezTo>
                  <a:cubicBezTo>
                    <a:pt x="126" y="31"/>
                    <a:pt x="127" y="32"/>
                    <a:pt x="128" y="32"/>
                  </a:cubicBezTo>
                  <a:close/>
                  <a:moveTo>
                    <a:pt x="127" y="31"/>
                  </a:moveTo>
                  <a:cubicBezTo>
                    <a:pt x="126" y="30"/>
                    <a:pt x="126" y="31"/>
                    <a:pt x="126" y="31"/>
                  </a:cubicBezTo>
                  <a:cubicBezTo>
                    <a:pt x="126" y="32"/>
                    <a:pt x="125" y="33"/>
                    <a:pt x="127" y="33"/>
                  </a:cubicBezTo>
                  <a:cubicBezTo>
                    <a:pt x="127" y="33"/>
                    <a:pt x="127" y="32"/>
                    <a:pt x="127" y="31"/>
                  </a:cubicBezTo>
                  <a:close/>
                  <a:moveTo>
                    <a:pt x="122" y="35"/>
                  </a:moveTo>
                  <a:cubicBezTo>
                    <a:pt x="122" y="35"/>
                    <a:pt x="121" y="37"/>
                    <a:pt x="122" y="37"/>
                  </a:cubicBezTo>
                  <a:cubicBezTo>
                    <a:pt x="122" y="37"/>
                    <a:pt x="123" y="35"/>
                    <a:pt x="122" y="35"/>
                  </a:cubicBezTo>
                  <a:close/>
                  <a:moveTo>
                    <a:pt x="124" y="38"/>
                  </a:moveTo>
                  <a:cubicBezTo>
                    <a:pt x="124" y="37"/>
                    <a:pt x="122" y="39"/>
                    <a:pt x="123" y="39"/>
                  </a:cubicBezTo>
                  <a:cubicBezTo>
                    <a:pt x="124" y="39"/>
                    <a:pt x="124" y="38"/>
                    <a:pt x="124" y="38"/>
                  </a:cubicBezTo>
                  <a:close/>
                  <a:moveTo>
                    <a:pt x="124" y="36"/>
                  </a:moveTo>
                  <a:cubicBezTo>
                    <a:pt x="123" y="36"/>
                    <a:pt x="122" y="37"/>
                    <a:pt x="123" y="37"/>
                  </a:cubicBezTo>
                  <a:cubicBezTo>
                    <a:pt x="123" y="37"/>
                    <a:pt x="124" y="36"/>
                    <a:pt x="124" y="36"/>
                  </a:cubicBezTo>
                  <a:close/>
                  <a:moveTo>
                    <a:pt x="129" y="29"/>
                  </a:moveTo>
                  <a:cubicBezTo>
                    <a:pt x="128" y="28"/>
                    <a:pt x="127" y="29"/>
                    <a:pt x="127" y="29"/>
                  </a:cubicBezTo>
                  <a:cubicBezTo>
                    <a:pt x="127" y="30"/>
                    <a:pt x="129" y="29"/>
                    <a:pt x="129" y="2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38" name="Google Shape;338;p43"/>
            <p:cNvSpPr/>
            <p:nvPr/>
          </p:nvSpPr>
          <p:spPr>
            <a:xfrm>
              <a:off x="3822916" y="4195510"/>
              <a:ext cx="145025" cy="72512"/>
            </a:xfrm>
            <a:custGeom>
              <a:rect b="b" l="l" r="r" t="t"/>
              <a:pathLst>
                <a:path extrusionOk="0" h="16" w="32">
                  <a:moveTo>
                    <a:pt x="31" y="11"/>
                  </a:moveTo>
                  <a:cubicBezTo>
                    <a:pt x="30" y="11"/>
                    <a:pt x="31" y="12"/>
                    <a:pt x="30" y="13"/>
                  </a:cubicBezTo>
                  <a:cubicBezTo>
                    <a:pt x="29" y="14"/>
                    <a:pt x="28" y="12"/>
                    <a:pt x="28" y="12"/>
                  </a:cubicBezTo>
                  <a:cubicBezTo>
                    <a:pt x="27" y="14"/>
                    <a:pt x="28" y="13"/>
                    <a:pt x="27" y="15"/>
                  </a:cubicBezTo>
                  <a:cubicBezTo>
                    <a:pt x="26" y="14"/>
                    <a:pt x="26" y="12"/>
                    <a:pt x="25" y="11"/>
                  </a:cubicBezTo>
                  <a:cubicBezTo>
                    <a:pt x="24" y="10"/>
                    <a:pt x="26" y="7"/>
                    <a:pt x="26" y="8"/>
                  </a:cubicBezTo>
                  <a:cubicBezTo>
                    <a:pt x="25" y="8"/>
                    <a:pt x="25" y="7"/>
                    <a:pt x="25" y="8"/>
                  </a:cubicBezTo>
                  <a:cubicBezTo>
                    <a:pt x="24" y="8"/>
                    <a:pt x="24" y="7"/>
                    <a:pt x="24" y="7"/>
                  </a:cubicBezTo>
                  <a:cubicBezTo>
                    <a:pt x="24" y="6"/>
                    <a:pt x="22" y="4"/>
                    <a:pt x="20" y="4"/>
                  </a:cubicBezTo>
                  <a:cubicBezTo>
                    <a:pt x="19" y="4"/>
                    <a:pt x="19" y="5"/>
                    <a:pt x="18" y="5"/>
                  </a:cubicBezTo>
                  <a:cubicBezTo>
                    <a:pt x="17" y="5"/>
                    <a:pt x="18" y="6"/>
                    <a:pt x="18" y="6"/>
                  </a:cubicBezTo>
                  <a:cubicBezTo>
                    <a:pt x="17" y="7"/>
                    <a:pt x="17" y="8"/>
                    <a:pt x="14" y="9"/>
                  </a:cubicBezTo>
                  <a:cubicBezTo>
                    <a:pt x="13" y="9"/>
                    <a:pt x="14" y="10"/>
                    <a:pt x="14" y="10"/>
                  </a:cubicBezTo>
                  <a:cubicBezTo>
                    <a:pt x="15" y="10"/>
                    <a:pt x="14" y="10"/>
                    <a:pt x="16" y="12"/>
                  </a:cubicBezTo>
                  <a:cubicBezTo>
                    <a:pt x="17" y="14"/>
                    <a:pt x="16" y="14"/>
                    <a:pt x="15" y="14"/>
                  </a:cubicBezTo>
                  <a:cubicBezTo>
                    <a:pt x="14" y="14"/>
                    <a:pt x="15" y="15"/>
                    <a:pt x="14" y="15"/>
                  </a:cubicBezTo>
                  <a:cubicBezTo>
                    <a:pt x="13" y="15"/>
                    <a:pt x="11" y="16"/>
                    <a:pt x="12" y="15"/>
                  </a:cubicBezTo>
                  <a:cubicBezTo>
                    <a:pt x="12" y="14"/>
                    <a:pt x="11" y="12"/>
                    <a:pt x="11" y="12"/>
                  </a:cubicBezTo>
                  <a:cubicBezTo>
                    <a:pt x="11" y="11"/>
                    <a:pt x="10" y="11"/>
                    <a:pt x="10" y="12"/>
                  </a:cubicBezTo>
                  <a:cubicBezTo>
                    <a:pt x="10" y="13"/>
                    <a:pt x="10" y="13"/>
                    <a:pt x="9" y="12"/>
                  </a:cubicBezTo>
                  <a:cubicBezTo>
                    <a:pt x="8" y="12"/>
                    <a:pt x="8" y="11"/>
                    <a:pt x="8" y="11"/>
                  </a:cubicBezTo>
                  <a:cubicBezTo>
                    <a:pt x="7" y="10"/>
                    <a:pt x="8" y="9"/>
                    <a:pt x="7" y="10"/>
                  </a:cubicBezTo>
                  <a:cubicBezTo>
                    <a:pt x="7" y="10"/>
                    <a:pt x="5" y="9"/>
                    <a:pt x="2" y="9"/>
                  </a:cubicBezTo>
                  <a:cubicBezTo>
                    <a:pt x="2" y="8"/>
                    <a:pt x="1" y="9"/>
                    <a:pt x="1" y="10"/>
                  </a:cubicBezTo>
                  <a:cubicBezTo>
                    <a:pt x="0" y="8"/>
                    <a:pt x="1" y="8"/>
                    <a:pt x="1" y="7"/>
                  </a:cubicBezTo>
                  <a:cubicBezTo>
                    <a:pt x="2" y="6"/>
                    <a:pt x="1" y="6"/>
                    <a:pt x="2" y="5"/>
                  </a:cubicBezTo>
                  <a:cubicBezTo>
                    <a:pt x="3" y="4"/>
                    <a:pt x="1" y="4"/>
                    <a:pt x="1" y="4"/>
                  </a:cubicBezTo>
                  <a:cubicBezTo>
                    <a:pt x="1" y="2"/>
                    <a:pt x="1" y="0"/>
                    <a:pt x="2" y="0"/>
                  </a:cubicBezTo>
                  <a:cubicBezTo>
                    <a:pt x="2" y="0"/>
                    <a:pt x="2" y="1"/>
                    <a:pt x="3" y="1"/>
                  </a:cubicBezTo>
                  <a:cubicBezTo>
                    <a:pt x="4" y="1"/>
                    <a:pt x="4" y="1"/>
                    <a:pt x="4" y="2"/>
                  </a:cubicBezTo>
                  <a:cubicBezTo>
                    <a:pt x="4" y="3"/>
                    <a:pt x="5" y="2"/>
                    <a:pt x="5" y="3"/>
                  </a:cubicBezTo>
                  <a:cubicBezTo>
                    <a:pt x="5" y="3"/>
                    <a:pt x="5" y="3"/>
                    <a:pt x="5" y="4"/>
                  </a:cubicBezTo>
                  <a:cubicBezTo>
                    <a:pt x="5" y="4"/>
                    <a:pt x="6" y="5"/>
                    <a:pt x="6" y="4"/>
                  </a:cubicBezTo>
                  <a:cubicBezTo>
                    <a:pt x="6" y="3"/>
                    <a:pt x="7" y="3"/>
                    <a:pt x="7" y="3"/>
                  </a:cubicBezTo>
                  <a:cubicBezTo>
                    <a:pt x="7" y="4"/>
                    <a:pt x="7" y="3"/>
                    <a:pt x="8" y="4"/>
                  </a:cubicBezTo>
                  <a:cubicBezTo>
                    <a:pt x="8" y="5"/>
                    <a:pt x="9" y="6"/>
                    <a:pt x="10" y="6"/>
                  </a:cubicBezTo>
                  <a:cubicBezTo>
                    <a:pt x="15" y="4"/>
                    <a:pt x="10" y="5"/>
                    <a:pt x="16" y="2"/>
                  </a:cubicBezTo>
                  <a:cubicBezTo>
                    <a:pt x="19" y="1"/>
                    <a:pt x="17" y="0"/>
                    <a:pt x="20" y="0"/>
                  </a:cubicBezTo>
                  <a:cubicBezTo>
                    <a:pt x="23" y="1"/>
                    <a:pt x="20" y="2"/>
                    <a:pt x="23" y="1"/>
                  </a:cubicBezTo>
                  <a:cubicBezTo>
                    <a:pt x="26" y="1"/>
                    <a:pt x="28" y="4"/>
                    <a:pt x="30" y="6"/>
                  </a:cubicBezTo>
                  <a:cubicBezTo>
                    <a:pt x="29" y="8"/>
                    <a:pt x="32" y="11"/>
                    <a:pt x="31" y="11"/>
                  </a:cubicBezTo>
                  <a:close/>
                  <a:moveTo>
                    <a:pt x="8" y="14"/>
                  </a:moveTo>
                  <a:cubicBezTo>
                    <a:pt x="8" y="13"/>
                    <a:pt x="8" y="12"/>
                    <a:pt x="7" y="13"/>
                  </a:cubicBezTo>
                  <a:cubicBezTo>
                    <a:pt x="7" y="13"/>
                    <a:pt x="7" y="14"/>
                    <a:pt x="8" y="14"/>
                  </a:cubicBezTo>
                  <a:cubicBezTo>
                    <a:pt x="9" y="15"/>
                    <a:pt x="9" y="14"/>
                    <a:pt x="8" y="14"/>
                  </a:cubicBezTo>
                  <a:close/>
                  <a:moveTo>
                    <a:pt x="23" y="7"/>
                  </a:moveTo>
                  <a:cubicBezTo>
                    <a:pt x="22" y="7"/>
                    <a:pt x="22" y="8"/>
                    <a:pt x="22" y="9"/>
                  </a:cubicBezTo>
                  <a:cubicBezTo>
                    <a:pt x="23" y="9"/>
                    <a:pt x="23" y="8"/>
                    <a:pt x="23" y="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39" name="Google Shape;339;p43"/>
            <p:cNvSpPr/>
            <p:nvPr/>
          </p:nvSpPr>
          <p:spPr>
            <a:xfrm>
              <a:off x="5555589" y="3161248"/>
              <a:ext cx="326307" cy="251886"/>
            </a:xfrm>
            <a:custGeom>
              <a:rect b="b" l="l" r="r" t="t"/>
              <a:pathLst>
                <a:path extrusionOk="0" h="56" w="72">
                  <a:moveTo>
                    <a:pt x="2" y="10"/>
                  </a:moveTo>
                  <a:cubicBezTo>
                    <a:pt x="1" y="8"/>
                    <a:pt x="2" y="7"/>
                    <a:pt x="1" y="7"/>
                  </a:cubicBezTo>
                  <a:cubicBezTo>
                    <a:pt x="0" y="6"/>
                    <a:pt x="2" y="4"/>
                    <a:pt x="5" y="4"/>
                  </a:cubicBezTo>
                  <a:cubicBezTo>
                    <a:pt x="7" y="4"/>
                    <a:pt x="5" y="2"/>
                    <a:pt x="7" y="1"/>
                  </a:cubicBezTo>
                  <a:cubicBezTo>
                    <a:pt x="10" y="0"/>
                    <a:pt x="10" y="2"/>
                    <a:pt x="14" y="2"/>
                  </a:cubicBezTo>
                  <a:cubicBezTo>
                    <a:pt x="18" y="2"/>
                    <a:pt x="18" y="1"/>
                    <a:pt x="21" y="2"/>
                  </a:cubicBezTo>
                  <a:cubicBezTo>
                    <a:pt x="26" y="4"/>
                    <a:pt x="28" y="2"/>
                    <a:pt x="32" y="3"/>
                  </a:cubicBezTo>
                  <a:cubicBezTo>
                    <a:pt x="35" y="4"/>
                    <a:pt x="34" y="2"/>
                    <a:pt x="37" y="3"/>
                  </a:cubicBezTo>
                  <a:cubicBezTo>
                    <a:pt x="38" y="4"/>
                    <a:pt x="39" y="3"/>
                    <a:pt x="40" y="3"/>
                  </a:cubicBezTo>
                  <a:cubicBezTo>
                    <a:pt x="41" y="4"/>
                    <a:pt x="42" y="3"/>
                    <a:pt x="42" y="5"/>
                  </a:cubicBezTo>
                  <a:cubicBezTo>
                    <a:pt x="42" y="6"/>
                    <a:pt x="45" y="5"/>
                    <a:pt x="46" y="7"/>
                  </a:cubicBezTo>
                  <a:cubicBezTo>
                    <a:pt x="46" y="8"/>
                    <a:pt x="48" y="7"/>
                    <a:pt x="49" y="8"/>
                  </a:cubicBezTo>
                  <a:cubicBezTo>
                    <a:pt x="50" y="9"/>
                    <a:pt x="50" y="7"/>
                    <a:pt x="52" y="8"/>
                  </a:cubicBezTo>
                  <a:cubicBezTo>
                    <a:pt x="54" y="8"/>
                    <a:pt x="51" y="5"/>
                    <a:pt x="57" y="9"/>
                  </a:cubicBezTo>
                  <a:cubicBezTo>
                    <a:pt x="57" y="10"/>
                    <a:pt x="58" y="10"/>
                    <a:pt x="58" y="10"/>
                  </a:cubicBezTo>
                  <a:cubicBezTo>
                    <a:pt x="61" y="11"/>
                    <a:pt x="61" y="10"/>
                    <a:pt x="62" y="10"/>
                  </a:cubicBezTo>
                  <a:cubicBezTo>
                    <a:pt x="64" y="11"/>
                    <a:pt x="63" y="10"/>
                    <a:pt x="65" y="10"/>
                  </a:cubicBezTo>
                  <a:cubicBezTo>
                    <a:pt x="68" y="12"/>
                    <a:pt x="65" y="11"/>
                    <a:pt x="66" y="13"/>
                  </a:cubicBezTo>
                  <a:cubicBezTo>
                    <a:pt x="67" y="15"/>
                    <a:pt x="61" y="16"/>
                    <a:pt x="61" y="18"/>
                  </a:cubicBezTo>
                  <a:cubicBezTo>
                    <a:pt x="60" y="19"/>
                    <a:pt x="54" y="19"/>
                    <a:pt x="53" y="21"/>
                  </a:cubicBezTo>
                  <a:cubicBezTo>
                    <a:pt x="53" y="23"/>
                    <a:pt x="56" y="22"/>
                    <a:pt x="53" y="24"/>
                  </a:cubicBezTo>
                  <a:cubicBezTo>
                    <a:pt x="51" y="24"/>
                    <a:pt x="47" y="30"/>
                    <a:pt x="48" y="33"/>
                  </a:cubicBezTo>
                  <a:cubicBezTo>
                    <a:pt x="48" y="36"/>
                    <a:pt x="50" y="36"/>
                    <a:pt x="50" y="37"/>
                  </a:cubicBezTo>
                  <a:cubicBezTo>
                    <a:pt x="50" y="37"/>
                    <a:pt x="44" y="40"/>
                    <a:pt x="45" y="44"/>
                  </a:cubicBezTo>
                  <a:cubicBezTo>
                    <a:pt x="45" y="45"/>
                    <a:pt x="45" y="45"/>
                    <a:pt x="43" y="45"/>
                  </a:cubicBezTo>
                  <a:cubicBezTo>
                    <a:pt x="39" y="45"/>
                    <a:pt x="39" y="52"/>
                    <a:pt x="37" y="50"/>
                  </a:cubicBezTo>
                  <a:cubicBezTo>
                    <a:pt x="36" y="49"/>
                    <a:pt x="33" y="52"/>
                    <a:pt x="30" y="51"/>
                  </a:cubicBezTo>
                  <a:cubicBezTo>
                    <a:pt x="28" y="50"/>
                    <a:pt x="26" y="51"/>
                    <a:pt x="26" y="52"/>
                  </a:cubicBezTo>
                  <a:cubicBezTo>
                    <a:pt x="25" y="53"/>
                    <a:pt x="23" y="52"/>
                    <a:pt x="22" y="53"/>
                  </a:cubicBezTo>
                  <a:cubicBezTo>
                    <a:pt x="21" y="55"/>
                    <a:pt x="21" y="55"/>
                    <a:pt x="20" y="55"/>
                  </a:cubicBezTo>
                  <a:cubicBezTo>
                    <a:pt x="20" y="56"/>
                    <a:pt x="20" y="56"/>
                    <a:pt x="18" y="55"/>
                  </a:cubicBezTo>
                  <a:cubicBezTo>
                    <a:pt x="16" y="53"/>
                    <a:pt x="15" y="52"/>
                    <a:pt x="15" y="50"/>
                  </a:cubicBezTo>
                  <a:cubicBezTo>
                    <a:pt x="15" y="49"/>
                    <a:pt x="13" y="46"/>
                    <a:pt x="10" y="47"/>
                  </a:cubicBezTo>
                  <a:cubicBezTo>
                    <a:pt x="10" y="46"/>
                    <a:pt x="10" y="43"/>
                    <a:pt x="12" y="42"/>
                  </a:cubicBezTo>
                  <a:cubicBezTo>
                    <a:pt x="14" y="40"/>
                    <a:pt x="13" y="40"/>
                    <a:pt x="12" y="40"/>
                  </a:cubicBezTo>
                  <a:cubicBezTo>
                    <a:pt x="11" y="40"/>
                    <a:pt x="10" y="39"/>
                    <a:pt x="12" y="36"/>
                  </a:cubicBezTo>
                  <a:cubicBezTo>
                    <a:pt x="14" y="33"/>
                    <a:pt x="12" y="35"/>
                    <a:pt x="11" y="33"/>
                  </a:cubicBezTo>
                  <a:cubicBezTo>
                    <a:pt x="11" y="30"/>
                    <a:pt x="9" y="30"/>
                    <a:pt x="11" y="30"/>
                  </a:cubicBezTo>
                  <a:cubicBezTo>
                    <a:pt x="13" y="30"/>
                    <a:pt x="13" y="29"/>
                    <a:pt x="13" y="27"/>
                  </a:cubicBezTo>
                  <a:cubicBezTo>
                    <a:pt x="12" y="26"/>
                    <a:pt x="14" y="26"/>
                    <a:pt x="13" y="21"/>
                  </a:cubicBezTo>
                  <a:cubicBezTo>
                    <a:pt x="13" y="20"/>
                    <a:pt x="19" y="16"/>
                    <a:pt x="16" y="16"/>
                  </a:cubicBezTo>
                  <a:cubicBezTo>
                    <a:pt x="14" y="15"/>
                    <a:pt x="16" y="14"/>
                    <a:pt x="13" y="13"/>
                  </a:cubicBezTo>
                  <a:cubicBezTo>
                    <a:pt x="10" y="13"/>
                    <a:pt x="12" y="15"/>
                    <a:pt x="9" y="14"/>
                  </a:cubicBezTo>
                  <a:cubicBezTo>
                    <a:pt x="7" y="13"/>
                    <a:pt x="7" y="15"/>
                    <a:pt x="6" y="14"/>
                  </a:cubicBezTo>
                  <a:cubicBezTo>
                    <a:pt x="5" y="14"/>
                    <a:pt x="8" y="13"/>
                    <a:pt x="7" y="12"/>
                  </a:cubicBezTo>
                  <a:cubicBezTo>
                    <a:pt x="6" y="12"/>
                    <a:pt x="6" y="12"/>
                    <a:pt x="3" y="14"/>
                  </a:cubicBezTo>
                  <a:cubicBezTo>
                    <a:pt x="2" y="13"/>
                    <a:pt x="3" y="11"/>
                    <a:pt x="2" y="10"/>
                  </a:cubicBezTo>
                  <a:close/>
                  <a:moveTo>
                    <a:pt x="63" y="31"/>
                  </a:moveTo>
                  <a:cubicBezTo>
                    <a:pt x="64" y="31"/>
                    <a:pt x="63" y="32"/>
                    <a:pt x="64" y="33"/>
                  </a:cubicBezTo>
                  <a:cubicBezTo>
                    <a:pt x="66" y="33"/>
                    <a:pt x="66" y="31"/>
                    <a:pt x="67" y="30"/>
                  </a:cubicBezTo>
                  <a:cubicBezTo>
                    <a:pt x="68" y="28"/>
                    <a:pt x="66" y="30"/>
                    <a:pt x="66" y="29"/>
                  </a:cubicBezTo>
                  <a:cubicBezTo>
                    <a:pt x="65" y="27"/>
                    <a:pt x="61" y="30"/>
                    <a:pt x="62" y="31"/>
                  </a:cubicBezTo>
                  <a:cubicBezTo>
                    <a:pt x="62" y="31"/>
                    <a:pt x="61" y="31"/>
                    <a:pt x="63" y="31"/>
                  </a:cubicBezTo>
                  <a:close/>
                  <a:moveTo>
                    <a:pt x="71" y="28"/>
                  </a:moveTo>
                  <a:cubicBezTo>
                    <a:pt x="71" y="29"/>
                    <a:pt x="72" y="29"/>
                    <a:pt x="71" y="28"/>
                  </a:cubicBezTo>
                  <a:cubicBezTo>
                    <a:pt x="71" y="27"/>
                    <a:pt x="69" y="27"/>
                    <a:pt x="69" y="28"/>
                  </a:cubicBezTo>
                  <a:cubicBezTo>
                    <a:pt x="69" y="28"/>
                    <a:pt x="70" y="28"/>
                    <a:pt x="71" y="28"/>
                  </a:cubicBezTo>
                  <a:close/>
                  <a:moveTo>
                    <a:pt x="55" y="36"/>
                  </a:moveTo>
                  <a:cubicBezTo>
                    <a:pt x="56" y="36"/>
                    <a:pt x="58" y="35"/>
                    <a:pt x="57" y="34"/>
                  </a:cubicBezTo>
                  <a:cubicBezTo>
                    <a:pt x="56" y="33"/>
                    <a:pt x="55" y="35"/>
                    <a:pt x="55" y="36"/>
                  </a:cubicBezTo>
                  <a:close/>
                  <a:moveTo>
                    <a:pt x="57" y="9"/>
                  </a:moveTo>
                  <a:cubicBezTo>
                    <a:pt x="57" y="10"/>
                    <a:pt x="58" y="10"/>
                    <a:pt x="58" y="10"/>
                  </a:cubicBezTo>
                  <a:cubicBezTo>
                    <a:pt x="58" y="9"/>
                    <a:pt x="58" y="8"/>
                    <a:pt x="57" y="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40" name="Google Shape;340;p43"/>
            <p:cNvSpPr/>
            <p:nvPr/>
          </p:nvSpPr>
          <p:spPr>
            <a:xfrm>
              <a:off x="7379854" y="3508548"/>
              <a:ext cx="175557" cy="280510"/>
            </a:xfrm>
            <a:custGeom>
              <a:rect b="b" l="l" r="r" t="t"/>
              <a:pathLst>
                <a:path extrusionOk="0" h="62" w="39">
                  <a:moveTo>
                    <a:pt x="0" y="62"/>
                  </a:moveTo>
                  <a:cubicBezTo>
                    <a:pt x="0" y="59"/>
                    <a:pt x="4" y="61"/>
                    <a:pt x="3" y="59"/>
                  </a:cubicBezTo>
                  <a:cubicBezTo>
                    <a:pt x="3" y="57"/>
                    <a:pt x="5" y="58"/>
                    <a:pt x="6" y="58"/>
                  </a:cubicBezTo>
                  <a:cubicBezTo>
                    <a:pt x="9" y="57"/>
                    <a:pt x="9" y="60"/>
                    <a:pt x="10" y="58"/>
                  </a:cubicBezTo>
                  <a:cubicBezTo>
                    <a:pt x="11" y="57"/>
                    <a:pt x="12" y="56"/>
                    <a:pt x="13" y="58"/>
                  </a:cubicBezTo>
                  <a:cubicBezTo>
                    <a:pt x="13" y="59"/>
                    <a:pt x="16" y="57"/>
                    <a:pt x="15" y="57"/>
                  </a:cubicBezTo>
                  <a:cubicBezTo>
                    <a:pt x="14" y="56"/>
                    <a:pt x="16" y="55"/>
                    <a:pt x="15" y="54"/>
                  </a:cubicBezTo>
                  <a:cubicBezTo>
                    <a:pt x="11" y="49"/>
                    <a:pt x="15" y="49"/>
                    <a:pt x="12" y="48"/>
                  </a:cubicBezTo>
                  <a:cubicBezTo>
                    <a:pt x="8" y="48"/>
                    <a:pt x="13" y="43"/>
                    <a:pt x="9" y="42"/>
                  </a:cubicBezTo>
                  <a:cubicBezTo>
                    <a:pt x="5" y="42"/>
                    <a:pt x="7" y="39"/>
                    <a:pt x="9" y="37"/>
                  </a:cubicBezTo>
                  <a:cubicBezTo>
                    <a:pt x="11" y="35"/>
                    <a:pt x="11" y="31"/>
                    <a:pt x="13" y="34"/>
                  </a:cubicBezTo>
                  <a:cubicBezTo>
                    <a:pt x="14" y="36"/>
                    <a:pt x="15" y="34"/>
                    <a:pt x="19" y="34"/>
                  </a:cubicBezTo>
                  <a:cubicBezTo>
                    <a:pt x="21" y="34"/>
                    <a:pt x="19" y="32"/>
                    <a:pt x="21" y="31"/>
                  </a:cubicBezTo>
                  <a:cubicBezTo>
                    <a:pt x="22" y="30"/>
                    <a:pt x="21" y="28"/>
                    <a:pt x="24" y="27"/>
                  </a:cubicBezTo>
                  <a:cubicBezTo>
                    <a:pt x="27" y="26"/>
                    <a:pt x="25" y="21"/>
                    <a:pt x="29" y="19"/>
                  </a:cubicBezTo>
                  <a:cubicBezTo>
                    <a:pt x="33" y="18"/>
                    <a:pt x="29" y="19"/>
                    <a:pt x="31" y="15"/>
                  </a:cubicBezTo>
                  <a:cubicBezTo>
                    <a:pt x="36" y="8"/>
                    <a:pt x="30" y="8"/>
                    <a:pt x="35" y="6"/>
                  </a:cubicBezTo>
                  <a:cubicBezTo>
                    <a:pt x="39" y="4"/>
                    <a:pt x="38" y="4"/>
                    <a:pt x="35" y="3"/>
                  </a:cubicBezTo>
                  <a:cubicBezTo>
                    <a:pt x="33" y="3"/>
                    <a:pt x="36" y="0"/>
                    <a:pt x="33" y="1"/>
                  </a:cubicBezTo>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41" name="Google Shape;341;p43"/>
            <p:cNvSpPr/>
            <p:nvPr/>
          </p:nvSpPr>
          <p:spPr>
            <a:xfrm>
              <a:off x="7208112" y="3382606"/>
              <a:ext cx="347298" cy="406453"/>
            </a:xfrm>
            <a:custGeom>
              <a:rect b="b" l="l" r="r" t="t"/>
              <a:pathLst>
                <a:path extrusionOk="0" h="90" w="77">
                  <a:moveTo>
                    <a:pt x="71" y="29"/>
                  </a:moveTo>
                  <a:cubicBezTo>
                    <a:pt x="70" y="29"/>
                    <a:pt x="70" y="28"/>
                    <a:pt x="68" y="27"/>
                  </a:cubicBezTo>
                  <a:cubicBezTo>
                    <a:pt x="66" y="27"/>
                    <a:pt x="67" y="26"/>
                    <a:pt x="66" y="25"/>
                  </a:cubicBezTo>
                  <a:cubicBezTo>
                    <a:pt x="66" y="24"/>
                    <a:pt x="67" y="24"/>
                    <a:pt x="66" y="21"/>
                  </a:cubicBezTo>
                  <a:cubicBezTo>
                    <a:pt x="65" y="18"/>
                    <a:pt x="65" y="17"/>
                    <a:pt x="66" y="17"/>
                  </a:cubicBezTo>
                  <a:cubicBezTo>
                    <a:pt x="67" y="17"/>
                    <a:pt x="67" y="15"/>
                    <a:pt x="68" y="15"/>
                  </a:cubicBezTo>
                  <a:cubicBezTo>
                    <a:pt x="69" y="15"/>
                    <a:pt x="69" y="13"/>
                    <a:pt x="69" y="12"/>
                  </a:cubicBezTo>
                  <a:cubicBezTo>
                    <a:pt x="68" y="12"/>
                    <a:pt x="67" y="13"/>
                    <a:pt x="67" y="11"/>
                  </a:cubicBezTo>
                  <a:cubicBezTo>
                    <a:pt x="68" y="9"/>
                    <a:pt x="65" y="10"/>
                    <a:pt x="64" y="9"/>
                  </a:cubicBezTo>
                  <a:cubicBezTo>
                    <a:pt x="63" y="7"/>
                    <a:pt x="62" y="9"/>
                    <a:pt x="61" y="8"/>
                  </a:cubicBezTo>
                  <a:cubicBezTo>
                    <a:pt x="60" y="7"/>
                    <a:pt x="61" y="7"/>
                    <a:pt x="61" y="6"/>
                  </a:cubicBezTo>
                  <a:cubicBezTo>
                    <a:pt x="60" y="5"/>
                    <a:pt x="62" y="5"/>
                    <a:pt x="63" y="4"/>
                  </a:cubicBezTo>
                  <a:cubicBezTo>
                    <a:pt x="64" y="3"/>
                    <a:pt x="63" y="2"/>
                    <a:pt x="65" y="2"/>
                  </a:cubicBezTo>
                  <a:cubicBezTo>
                    <a:pt x="67" y="2"/>
                    <a:pt x="69" y="3"/>
                    <a:pt x="67" y="0"/>
                  </a:cubicBezTo>
                  <a:cubicBezTo>
                    <a:pt x="67" y="1"/>
                    <a:pt x="67" y="1"/>
                    <a:pt x="67" y="1"/>
                  </a:cubicBezTo>
                  <a:cubicBezTo>
                    <a:pt x="66" y="0"/>
                    <a:pt x="64" y="0"/>
                    <a:pt x="61" y="2"/>
                  </a:cubicBezTo>
                  <a:cubicBezTo>
                    <a:pt x="54" y="4"/>
                    <a:pt x="53" y="6"/>
                    <a:pt x="55" y="10"/>
                  </a:cubicBezTo>
                  <a:cubicBezTo>
                    <a:pt x="57" y="14"/>
                    <a:pt x="54" y="15"/>
                    <a:pt x="54" y="18"/>
                  </a:cubicBezTo>
                  <a:cubicBezTo>
                    <a:pt x="54" y="24"/>
                    <a:pt x="44" y="17"/>
                    <a:pt x="48" y="23"/>
                  </a:cubicBezTo>
                  <a:cubicBezTo>
                    <a:pt x="51" y="28"/>
                    <a:pt x="46" y="25"/>
                    <a:pt x="44" y="30"/>
                  </a:cubicBezTo>
                  <a:cubicBezTo>
                    <a:pt x="43" y="34"/>
                    <a:pt x="44" y="35"/>
                    <a:pt x="43" y="36"/>
                  </a:cubicBezTo>
                  <a:cubicBezTo>
                    <a:pt x="42" y="38"/>
                    <a:pt x="40" y="34"/>
                    <a:pt x="37" y="37"/>
                  </a:cubicBezTo>
                  <a:cubicBezTo>
                    <a:pt x="34" y="39"/>
                    <a:pt x="28" y="40"/>
                    <a:pt x="29" y="45"/>
                  </a:cubicBezTo>
                  <a:cubicBezTo>
                    <a:pt x="29" y="49"/>
                    <a:pt x="28" y="49"/>
                    <a:pt x="17" y="51"/>
                  </a:cubicBezTo>
                  <a:cubicBezTo>
                    <a:pt x="7" y="54"/>
                    <a:pt x="3" y="48"/>
                    <a:pt x="0" y="49"/>
                  </a:cubicBezTo>
                  <a:cubicBezTo>
                    <a:pt x="2" y="51"/>
                    <a:pt x="3" y="52"/>
                    <a:pt x="4" y="55"/>
                  </a:cubicBezTo>
                  <a:cubicBezTo>
                    <a:pt x="5" y="59"/>
                    <a:pt x="8" y="57"/>
                    <a:pt x="9" y="59"/>
                  </a:cubicBezTo>
                  <a:cubicBezTo>
                    <a:pt x="10" y="61"/>
                    <a:pt x="10" y="58"/>
                    <a:pt x="10" y="60"/>
                  </a:cubicBezTo>
                  <a:cubicBezTo>
                    <a:pt x="10" y="62"/>
                    <a:pt x="11" y="64"/>
                    <a:pt x="10" y="65"/>
                  </a:cubicBezTo>
                  <a:cubicBezTo>
                    <a:pt x="9" y="67"/>
                    <a:pt x="12" y="66"/>
                    <a:pt x="13" y="66"/>
                  </a:cubicBezTo>
                  <a:cubicBezTo>
                    <a:pt x="13" y="67"/>
                    <a:pt x="12" y="68"/>
                    <a:pt x="12" y="70"/>
                  </a:cubicBezTo>
                  <a:cubicBezTo>
                    <a:pt x="12" y="71"/>
                    <a:pt x="8" y="70"/>
                    <a:pt x="8" y="71"/>
                  </a:cubicBezTo>
                  <a:cubicBezTo>
                    <a:pt x="8" y="73"/>
                    <a:pt x="6" y="72"/>
                    <a:pt x="5" y="74"/>
                  </a:cubicBezTo>
                  <a:cubicBezTo>
                    <a:pt x="4" y="76"/>
                    <a:pt x="4" y="78"/>
                    <a:pt x="4" y="80"/>
                  </a:cubicBezTo>
                  <a:cubicBezTo>
                    <a:pt x="5" y="83"/>
                    <a:pt x="7" y="79"/>
                    <a:pt x="8" y="80"/>
                  </a:cubicBezTo>
                  <a:cubicBezTo>
                    <a:pt x="9" y="81"/>
                    <a:pt x="8" y="78"/>
                    <a:pt x="12" y="80"/>
                  </a:cubicBezTo>
                  <a:cubicBezTo>
                    <a:pt x="15" y="81"/>
                    <a:pt x="12" y="78"/>
                    <a:pt x="16" y="79"/>
                  </a:cubicBezTo>
                  <a:cubicBezTo>
                    <a:pt x="20" y="80"/>
                    <a:pt x="20" y="81"/>
                    <a:pt x="20" y="79"/>
                  </a:cubicBezTo>
                  <a:cubicBezTo>
                    <a:pt x="21" y="79"/>
                    <a:pt x="30" y="78"/>
                    <a:pt x="30" y="79"/>
                  </a:cubicBezTo>
                  <a:cubicBezTo>
                    <a:pt x="31" y="81"/>
                    <a:pt x="29" y="82"/>
                    <a:pt x="32" y="82"/>
                  </a:cubicBezTo>
                  <a:cubicBezTo>
                    <a:pt x="34" y="82"/>
                    <a:pt x="32" y="84"/>
                    <a:pt x="33" y="85"/>
                  </a:cubicBezTo>
                  <a:cubicBezTo>
                    <a:pt x="34" y="86"/>
                    <a:pt x="33" y="86"/>
                    <a:pt x="34" y="87"/>
                  </a:cubicBezTo>
                  <a:cubicBezTo>
                    <a:pt x="35" y="88"/>
                    <a:pt x="34" y="88"/>
                    <a:pt x="35" y="89"/>
                  </a:cubicBezTo>
                  <a:cubicBezTo>
                    <a:pt x="36" y="90"/>
                    <a:pt x="36" y="88"/>
                    <a:pt x="38" y="90"/>
                  </a:cubicBezTo>
                  <a:cubicBezTo>
                    <a:pt x="38" y="87"/>
                    <a:pt x="42" y="89"/>
                    <a:pt x="41" y="87"/>
                  </a:cubicBezTo>
                  <a:cubicBezTo>
                    <a:pt x="41" y="85"/>
                    <a:pt x="43" y="86"/>
                    <a:pt x="44" y="86"/>
                  </a:cubicBezTo>
                  <a:cubicBezTo>
                    <a:pt x="47" y="85"/>
                    <a:pt x="47" y="88"/>
                    <a:pt x="48" y="86"/>
                  </a:cubicBezTo>
                  <a:cubicBezTo>
                    <a:pt x="49" y="85"/>
                    <a:pt x="50" y="84"/>
                    <a:pt x="51" y="86"/>
                  </a:cubicBezTo>
                  <a:cubicBezTo>
                    <a:pt x="51" y="87"/>
                    <a:pt x="54" y="85"/>
                    <a:pt x="53" y="85"/>
                  </a:cubicBezTo>
                  <a:cubicBezTo>
                    <a:pt x="52" y="84"/>
                    <a:pt x="54" y="83"/>
                    <a:pt x="53" y="82"/>
                  </a:cubicBezTo>
                  <a:cubicBezTo>
                    <a:pt x="49" y="77"/>
                    <a:pt x="53" y="77"/>
                    <a:pt x="50" y="76"/>
                  </a:cubicBezTo>
                  <a:cubicBezTo>
                    <a:pt x="46" y="76"/>
                    <a:pt x="51" y="71"/>
                    <a:pt x="47" y="70"/>
                  </a:cubicBezTo>
                  <a:cubicBezTo>
                    <a:pt x="43" y="70"/>
                    <a:pt x="45" y="67"/>
                    <a:pt x="47" y="65"/>
                  </a:cubicBezTo>
                  <a:cubicBezTo>
                    <a:pt x="49" y="63"/>
                    <a:pt x="49" y="59"/>
                    <a:pt x="51" y="62"/>
                  </a:cubicBezTo>
                  <a:cubicBezTo>
                    <a:pt x="52" y="64"/>
                    <a:pt x="53" y="62"/>
                    <a:pt x="57" y="62"/>
                  </a:cubicBezTo>
                  <a:cubicBezTo>
                    <a:pt x="59" y="62"/>
                    <a:pt x="57" y="60"/>
                    <a:pt x="59" y="59"/>
                  </a:cubicBezTo>
                  <a:cubicBezTo>
                    <a:pt x="60" y="58"/>
                    <a:pt x="59" y="56"/>
                    <a:pt x="62" y="55"/>
                  </a:cubicBezTo>
                  <a:cubicBezTo>
                    <a:pt x="65" y="54"/>
                    <a:pt x="63" y="49"/>
                    <a:pt x="67" y="47"/>
                  </a:cubicBezTo>
                  <a:cubicBezTo>
                    <a:pt x="71" y="46"/>
                    <a:pt x="67" y="47"/>
                    <a:pt x="69" y="43"/>
                  </a:cubicBezTo>
                  <a:cubicBezTo>
                    <a:pt x="74" y="36"/>
                    <a:pt x="68" y="36"/>
                    <a:pt x="73" y="34"/>
                  </a:cubicBezTo>
                  <a:cubicBezTo>
                    <a:pt x="77" y="32"/>
                    <a:pt x="76" y="32"/>
                    <a:pt x="73" y="31"/>
                  </a:cubicBezTo>
                  <a:cubicBezTo>
                    <a:pt x="71" y="31"/>
                    <a:pt x="74" y="28"/>
                    <a:pt x="71" y="29"/>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42" name="Google Shape;342;p43"/>
            <p:cNvSpPr/>
            <p:nvPr/>
          </p:nvSpPr>
          <p:spPr>
            <a:xfrm>
              <a:off x="7379854" y="3378788"/>
              <a:ext cx="690779" cy="902592"/>
            </a:xfrm>
            <a:custGeom>
              <a:rect b="b" l="l" r="r" t="t"/>
              <a:pathLst>
                <a:path extrusionOk="0" h="200" w="153">
                  <a:moveTo>
                    <a:pt x="129" y="156"/>
                  </a:moveTo>
                  <a:cubicBezTo>
                    <a:pt x="130" y="157"/>
                    <a:pt x="130" y="159"/>
                    <a:pt x="129" y="160"/>
                  </a:cubicBezTo>
                  <a:cubicBezTo>
                    <a:pt x="129" y="160"/>
                    <a:pt x="130" y="163"/>
                    <a:pt x="129" y="163"/>
                  </a:cubicBezTo>
                  <a:cubicBezTo>
                    <a:pt x="128" y="164"/>
                    <a:pt x="129" y="164"/>
                    <a:pt x="129" y="166"/>
                  </a:cubicBezTo>
                  <a:cubicBezTo>
                    <a:pt x="128" y="167"/>
                    <a:pt x="128" y="171"/>
                    <a:pt x="128" y="169"/>
                  </a:cubicBezTo>
                  <a:cubicBezTo>
                    <a:pt x="127" y="166"/>
                    <a:pt x="128" y="167"/>
                    <a:pt x="128" y="162"/>
                  </a:cubicBezTo>
                  <a:cubicBezTo>
                    <a:pt x="128" y="158"/>
                    <a:pt x="129" y="156"/>
                    <a:pt x="129" y="156"/>
                  </a:cubicBezTo>
                  <a:close/>
                  <a:moveTo>
                    <a:pt x="126" y="176"/>
                  </a:moveTo>
                  <a:cubicBezTo>
                    <a:pt x="127" y="176"/>
                    <a:pt x="128" y="173"/>
                    <a:pt x="127" y="173"/>
                  </a:cubicBezTo>
                  <a:cubicBezTo>
                    <a:pt x="126" y="173"/>
                    <a:pt x="126" y="175"/>
                    <a:pt x="126" y="176"/>
                  </a:cubicBezTo>
                  <a:close/>
                  <a:moveTo>
                    <a:pt x="134" y="199"/>
                  </a:moveTo>
                  <a:cubicBezTo>
                    <a:pt x="135" y="198"/>
                    <a:pt x="134" y="196"/>
                    <a:pt x="133" y="197"/>
                  </a:cubicBezTo>
                  <a:cubicBezTo>
                    <a:pt x="133" y="197"/>
                    <a:pt x="133" y="200"/>
                    <a:pt x="134" y="199"/>
                  </a:cubicBezTo>
                  <a:close/>
                  <a:moveTo>
                    <a:pt x="128" y="185"/>
                  </a:moveTo>
                  <a:cubicBezTo>
                    <a:pt x="129" y="184"/>
                    <a:pt x="128" y="183"/>
                    <a:pt x="128" y="183"/>
                  </a:cubicBezTo>
                  <a:cubicBezTo>
                    <a:pt x="127" y="184"/>
                    <a:pt x="128" y="185"/>
                    <a:pt x="128" y="185"/>
                  </a:cubicBezTo>
                  <a:close/>
                  <a:moveTo>
                    <a:pt x="132" y="191"/>
                  </a:moveTo>
                  <a:cubicBezTo>
                    <a:pt x="131" y="191"/>
                    <a:pt x="131" y="192"/>
                    <a:pt x="131" y="192"/>
                  </a:cubicBezTo>
                  <a:cubicBezTo>
                    <a:pt x="132" y="192"/>
                    <a:pt x="132" y="192"/>
                    <a:pt x="132" y="191"/>
                  </a:cubicBezTo>
                  <a:close/>
                  <a:moveTo>
                    <a:pt x="0" y="91"/>
                  </a:moveTo>
                  <a:cubicBezTo>
                    <a:pt x="0" y="92"/>
                    <a:pt x="1" y="91"/>
                    <a:pt x="2" y="93"/>
                  </a:cubicBezTo>
                  <a:cubicBezTo>
                    <a:pt x="3" y="95"/>
                    <a:pt x="7" y="98"/>
                    <a:pt x="9" y="96"/>
                  </a:cubicBezTo>
                  <a:cubicBezTo>
                    <a:pt x="12" y="94"/>
                    <a:pt x="13" y="98"/>
                    <a:pt x="8" y="99"/>
                  </a:cubicBezTo>
                  <a:cubicBezTo>
                    <a:pt x="4" y="100"/>
                    <a:pt x="1" y="96"/>
                    <a:pt x="7" y="104"/>
                  </a:cubicBezTo>
                  <a:cubicBezTo>
                    <a:pt x="13" y="111"/>
                    <a:pt x="14" y="112"/>
                    <a:pt x="20" y="107"/>
                  </a:cubicBezTo>
                  <a:cubicBezTo>
                    <a:pt x="23" y="105"/>
                    <a:pt x="20" y="101"/>
                    <a:pt x="22" y="100"/>
                  </a:cubicBezTo>
                  <a:cubicBezTo>
                    <a:pt x="25" y="99"/>
                    <a:pt x="22" y="101"/>
                    <a:pt x="23" y="103"/>
                  </a:cubicBezTo>
                  <a:cubicBezTo>
                    <a:pt x="24" y="105"/>
                    <a:pt x="22" y="104"/>
                    <a:pt x="24" y="108"/>
                  </a:cubicBezTo>
                  <a:cubicBezTo>
                    <a:pt x="26" y="112"/>
                    <a:pt x="22" y="111"/>
                    <a:pt x="24" y="122"/>
                  </a:cubicBezTo>
                  <a:cubicBezTo>
                    <a:pt x="26" y="133"/>
                    <a:pt x="27" y="139"/>
                    <a:pt x="28" y="141"/>
                  </a:cubicBezTo>
                  <a:cubicBezTo>
                    <a:pt x="30" y="144"/>
                    <a:pt x="34" y="154"/>
                    <a:pt x="35" y="160"/>
                  </a:cubicBezTo>
                  <a:cubicBezTo>
                    <a:pt x="35" y="166"/>
                    <a:pt x="39" y="166"/>
                    <a:pt x="41" y="176"/>
                  </a:cubicBezTo>
                  <a:cubicBezTo>
                    <a:pt x="43" y="186"/>
                    <a:pt x="47" y="194"/>
                    <a:pt x="50" y="190"/>
                  </a:cubicBezTo>
                  <a:cubicBezTo>
                    <a:pt x="54" y="187"/>
                    <a:pt x="51" y="185"/>
                    <a:pt x="54" y="184"/>
                  </a:cubicBezTo>
                  <a:cubicBezTo>
                    <a:pt x="58" y="183"/>
                    <a:pt x="59" y="184"/>
                    <a:pt x="59" y="184"/>
                  </a:cubicBezTo>
                  <a:cubicBezTo>
                    <a:pt x="59" y="183"/>
                    <a:pt x="55" y="183"/>
                    <a:pt x="57" y="180"/>
                  </a:cubicBezTo>
                  <a:cubicBezTo>
                    <a:pt x="59" y="177"/>
                    <a:pt x="56" y="177"/>
                    <a:pt x="60" y="177"/>
                  </a:cubicBezTo>
                  <a:cubicBezTo>
                    <a:pt x="63" y="177"/>
                    <a:pt x="59" y="172"/>
                    <a:pt x="61" y="165"/>
                  </a:cubicBezTo>
                  <a:cubicBezTo>
                    <a:pt x="63" y="161"/>
                    <a:pt x="64" y="160"/>
                    <a:pt x="63" y="153"/>
                  </a:cubicBezTo>
                  <a:cubicBezTo>
                    <a:pt x="62" y="151"/>
                    <a:pt x="64" y="152"/>
                    <a:pt x="62" y="147"/>
                  </a:cubicBezTo>
                  <a:cubicBezTo>
                    <a:pt x="60" y="139"/>
                    <a:pt x="67" y="144"/>
                    <a:pt x="68" y="140"/>
                  </a:cubicBezTo>
                  <a:cubicBezTo>
                    <a:pt x="69" y="136"/>
                    <a:pt x="70" y="141"/>
                    <a:pt x="73" y="138"/>
                  </a:cubicBezTo>
                  <a:cubicBezTo>
                    <a:pt x="76" y="134"/>
                    <a:pt x="71" y="137"/>
                    <a:pt x="78" y="131"/>
                  </a:cubicBezTo>
                  <a:cubicBezTo>
                    <a:pt x="85" y="125"/>
                    <a:pt x="86" y="120"/>
                    <a:pt x="91" y="117"/>
                  </a:cubicBezTo>
                  <a:cubicBezTo>
                    <a:pt x="94" y="115"/>
                    <a:pt x="93" y="118"/>
                    <a:pt x="97" y="113"/>
                  </a:cubicBezTo>
                  <a:cubicBezTo>
                    <a:pt x="101" y="108"/>
                    <a:pt x="95" y="107"/>
                    <a:pt x="100" y="105"/>
                  </a:cubicBezTo>
                  <a:cubicBezTo>
                    <a:pt x="104" y="103"/>
                    <a:pt x="104" y="100"/>
                    <a:pt x="105" y="103"/>
                  </a:cubicBezTo>
                  <a:cubicBezTo>
                    <a:pt x="105" y="106"/>
                    <a:pt x="106" y="104"/>
                    <a:pt x="108" y="104"/>
                  </a:cubicBezTo>
                  <a:cubicBezTo>
                    <a:pt x="109" y="105"/>
                    <a:pt x="110" y="105"/>
                    <a:pt x="109" y="103"/>
                  </a:cubicBezTo>
                  <a:cubicBezTo>
                    <a:pt x="108" y="102"/>
                    <a:pt x="108" y="102"/>
                    <a:pt x="109" y="102"/>
                  </a:cubicBezTo>
                  <a:cubicBezTo>
                    <a:pt x="109" y="101"/>
                    <a:pt x="109" y="100"/>
                    <a:pt x="108" y="98"/>
                  </a:cubicBezTo>
                  <a:cubicBezTo>
                    <a:pt x="108" y="94"/>
                    <a:pt x="109" y="94"/>
                    <a:pt x="108" y="94"/>
                  </a:cubicBezTo>
                  <a:cubicBezTo>
                    <a:pt x="106" y="94"/>
                    <a:pt x="108" y="93"/>
                    <a:pt x="107" y="91"/>
                  </a:cubicBezTo>
                  <a:cubicBezTo>
                    <a:pt x="105" y="90"/>
                    <a:pt x="108" y="91"/>
                    <a:pt x="107" y="88"/>
                  </a:cubicBezTo>
                  <a:cubicBezTo>
                    <a:pt x="107" y="85"/>
                    <a:pt x="103" y="87"/>
                    <a:pt x="104" y="84"/>
                  </a:cubicBezTo>
                  <a:cubicBezTo>
                    <a:pt x="104" y="81"/>
                    <a:pt x="106" y="84"/>
                    <a:pt x="106" y="81"/>
                  </a:cubicBezTo>
                  <a:cubicBezTo>
                    <a:pt x="105" y="79"/>
                    <a:pt x="110" y="82"/>
                    <a:pt x="108" y="80"/>
                  </a:cubicBezTo>
                  <a:cubicBezTo>
                    <a:pt x="108" y="79"/>
                    <a:pt x="108" y="79"/>
                    <a:pt x="107" y="79"/>
                  </a:cubicBezTo>
                  <a:cubicBezTo>
                    <a:pt x="106" y="79"/>
                    <a:pt x="106" y="77"/>
                    <a:pt x="104" y="77"/>
                  </a:cubicBezTo>
                  <a:cubicBezTo>
                    <a:pt x="102" y="76"/>
                    <a:pt x="107" y="73"/>
                    <a:pt x="106" y="73"/>
                  </a:cubicBezTo>
                  <a:cubicBezTo>
                    <a:pt x="105" y="72"/>
                    <a:pt x="105" y="71"/>
                    <a:pt x="106" y="72"/>
                  </a:cubicBezTo>
                  <a:cubicBezTo>
                    <a:pt x="107" y="72"/>
                    <a:pt x="106" y="75"/>
                    <a:pt x="109" y="73"/>
                  </a:cubicBezTo>
                  <a:cubicBezTo>
                    <a:pt x="110" y="73"/>
                    <a:pt x="111" y="78"/>
                    <a:pt x="112" y="75"/>
                  </a:cubicBezTo>
                  <a:cubicBezTo>
                    <a:pt x="113" y="73"/>
                    <a:pt x="113" y="77"/>
                    <a:pt x="113" y="80"/>
                  </a:cubicBezTo>
                  <a:cubicBezTo>
                    <a:pt x="113" y="82"/>
                    <a:pt x="125" y="80"/>
                    <a:pt x="127" y="82"/>
                  </a:cubicBezTo>
                  <a:cubicBezTo>
                    <a:pt x="128" y="84"/>
                    <a:pt x="125" y="81"/>
                    <a:pt x="125" y="84"/>
                  </a:cubicBezTo>
                  <a:cubicBezTo>
                    <a:pt x="125" y="88"/>
                    <a:pt x="119" y="87"/>
                    <a:pt x="120" y="91"/>
                  </a:cubicBezTo>
                  <a:cubicBezTo>
                    <a:pt x="121" y="96"/>
                    <a:pt x="123" y="97"/>
                    <a:pt x="124" y="92"/>
                  </a:cubicBezTo>
                  <a:cubicBezTo>
                    <a:pt x="124" y="90"/>
                    <a:pt x="126" y="90"/>
                    <a:pt x="126" y="92"/>
                  </a:cubicBezTo>
                  <a:cubicBezTo>
                    <a:pt x="125" y="96"/>
                    <a:pt x="127" y="96"/>
                    <a:pt x="127" y="102"/>
                  </a:cubicBezTo>
                  <a:cubicBezTo>
                    <a:pt x="129" y="99"/>
                    <a:pt x="128" y="104"/>
                    <a:pt x="130" y="101"/>
                  </a:cubicBezTo>
                  <a:cubicBezTo>
                    <a:pt x="131" y="98"/>
                    <a:pt x="130" y="99"/>
                    <a:pt x="130" y="97"/>
                  </a:cubicBezTo>
                  <a:cubicBezTo>
                    <a:pt x="130" y="92"/>
                    <a:pt x="132" y="99"/>
                    <a:pt x="131" y="91"/>
                  </a:cubicBezTo>
                  <a:cubicBezTo>
                    <a:pt x="131" y="86"/>
                    <a:pt x="131" y="88"/>
                    <a:pt x="133" y="89"/>
                  </a:cubicBezTo>
                  <a:cubicBezTo>
                    <a:pt x="135" y="89"/>
                    <a:pt x="135" y="92"/>
                    <a:pt x="136" y="87"/>
                  </a:cubicBezTo>
                  <a:cubicBezTo>
                    <a:pt x="137" y="83"/>
                    <a:pt x="140" y="83"/>
                    <a:pt x="138" y="81"/>
                  </a:cubicBezTo>
                  <a:cubicBezTo>
                    <a:pt x="137" y="80"/>
                    <a:pt x="139" y="80"/>
                    <a:pt x="141" y="76"/>
                  </a:cubicBezTo>
                  <a:cubicBezTo>
                    <a:pt x="142" y="73"/>
                    <a:pt x="140" y="74"/>
                    <a:pt x="141" y="72"/>
                  </a:cubicBezTo>
                  <a:cubicBezTo>
                    <a:pt x="141" y="70"/>
                    <a:pt x="141" y="72"/>
                    <a:pt x="143" y="70"/>
                  </a:cubicBezTo>
                  <a:cubicBezTo>
                    <a:pt x="145" y="68"/>
                    <a:pt x="148" y="65"/>
                    <a:pt x="150" y="67"/>
                  </a:cubicBezTo>
                  <a:cubicBezTo>
                    <a:pt x="151" y="69"/>
                    <a:pt x="152" y="69"/>
                    <a:pt x="150" y="66"/>
                  </a:cubicBezTo>
                  <a:cubicBezTo>
                    <a:pt x="149" y="64"/>
                    <a:pt x="153" y="64"/>
                    <a:pt x="152" y="61"/>
                  </a:cubicBezTo>
                  <a:cubicBezTo>
                    <a:pt x="151" y="60"/>
                    <a:pt x="151" y="59"/>
                    <a:pt x="148" y="60"/>
                  </a:cubicBezTo>
                  <a:cubicBezTo>
                    <a:pt x="144" y="60"/>
                    <a:pt x="149" y="59"/>
                    <a:pt x="148" y="56"/>
                  </a:cubicBezTo>
                  <a:cubicBezTo>
                    <a:pt x="148" y="54"/>
                    <a:pt x="145" y="57"/>
                    <a:pt x="147" y="55"/>
                  </a:cubicBezTo>
                  <a:cubicBezTo>
                    <a:pt x="148" y="53"/>
                    <a:pt x="147" y="55"/>
                    <a:pt x="146" y="53"/>
                  </a:cubicBezTo>
                  <a:cubicBezTo>
                    <a:pt x="146" y="52"/>
                    <a:pt x="143" y="53"/>
                    <a:pt x="143" y="54"/>
                  </a:cubicBezTo>
                  <a:cubicBezTo>
                    <a:pt x="142" y="55"/>
                    <a:pt x="141" y="55"/>
                    <a:pt x="139" y="54"/>
                  </a:cubicBezTo>
                  <a:cubicBezTo>
                    <a:pt x="138" y="53"/>
                    <a:pt x="137" y="54"/>
                    <a:pt x="135" y="56"/>
                  </a:cubicBezTo>
                  <a:cubicBezTo>
                    <a:pt x="133" y="58"/>
                    <a:pt x="131" y="57"/>
                    <a:pt x="130" y="59"/>
                  </a:cubicBezTo>
                  <a:cubicBezTo>
                    <a:pt x="130" y="61"/>
                    <a:pt x="128" y="60"/>
                    <a:pt x="128" y="62"/>
                  </a:cubicBezTo>
                  <a:cubicBezTo>
                    <a:pt x="128" y="63"/>
                    <a:pt x="126" y="64"/>
                    <a:pt x="122" y="64"/>
                  </a:cubicBezTo>
                  <a:cubicBezTo>
                    <a:pt x="122" y="64"/>
                    <a:pt x="122" y="66"/>
                    <a:pt x="124" y="66"/>
                  </a:cubicBezTo>
                  <a:cubicBezTo>
                    <a:pt x="126" y="65"/>
                    <a:pt x="124" y="67"/>
                    <a:pt x="125" y="69"/>
                  </a:cubicBezTo>
                  <a:cubicBezTo>
                    <a:pt x="125" y="71"/>
                    <a:pt x="124" y="69"/>
                    <a:pt x="123" y="70"/>
                  </a:cubicBezTo>
                  <a:cubicBezTo>
                    <a:pt x="122" y="71"/>
                    <a:pt x="123" y="69"/>
                    <a:pt x="120" y="70"/>
                  </a:cubicBezTo>
                  <a:cubicBezTo>
                    <a:pt x="117" y="72"/>
                    <a:pt x="118" y="69"/>
                    <a:pt x="115" y="70"/>
                  </a:cubicBezTo>
                  <a:cubicBezTo>
                    <a:pt x="112" y="72"/>
                    <a:pt x="112" y="69"/>
                    <a:pt x="110" y="70"/>
                  </a:cubicBezTo>
                  <a:cubicBezTo>
                    <a:pt x="109" y="70"/>
                    <a:pt x="106" y="68"/>
                    <a:pt x="108" y="67"/>
                  </a:cubicBezTo>
                  <a:cubicBezTo>
                    <a:pt x="107" y="64"/>
                    <a:pt x="111" y="59"/>
                    <a:pt x="104" y="63"/>
                  </a:cubicBezTo>
                  <a:cubicBezTo>
                    <a:pt x="105" y="64"/>
                    <a:pt x="105" y="63"/>
                    <a:pt x="104" y="66"/>
                  </a:cubicBezTo>
                  <a:cubicBezTo>
                    <a:pt x="103" y="69"/>
                    <a:pt x="105" y="69"/>
                    <a:pt x="104" y="72"/>
                  </a:cubicBezTo>
                  <a:cubicBezTo>
                    <a:pt x="103" y="74"/>
                    <a:pt x="104" y="72"/>
                    <a:pt x="101" y="73"/>
                  </a:cubicBezTo>
                  <a:cubicBezTo>
                    <a:pt x="98" y="74"/>
                    <a:pt x="100" y="71"/>
                    <a:pt x="98" y="72"/>
                  </a:cubicBezTo>
                  <a:cubicBezTo>
                    <a:pt x="96" y="74"/>
                    <a:pt x="95" y="70"/>
                    <a:pt x="93" y="71"/>
                  </a:cubicBezTo>
                  <a:cubicBezTo>
                    <a:pt x="91" y="72"/>
                    <a:pt x="92" y="69"/>
                    <a:pt x="90" y="70"/>
                  </a:cubicBezTo>
                  <a:cubicBezTo>
                    <a:pt x="88" y="71"/>
                    <a:pt x="90" y="70"/>
                    <a:pt x="87" y="69"/>
                  </a:cubicBezTo>
                  <a:cubicBezTo>
                    <a:pt x="85" y="69"/>
                    <a:pt x="88" y="68"/>
                    <a:pt x="85" y="66"/>
                  </a:cubicBezTo>
                  <a:cubicBezTo>
                    <a:pt x="82" y="65"/>
                    <a:pt x="83" y="67"/>
                    <a:pt x="82" y="66"/>
                  </a:cubicBezTo>
                  <a:cubicBezTo>
                    <a:pt x="80" y="65"/>
                    <a:pt x="77" y="67"/>
                    <a:pt x="76" y="65"/>
                  </a:cubicBezTo>
                  <a:cubicBezTo>
                    <a:pt x="75" y="63"/>
                    <a:pt x="76" y="66"/>
                    <a:pt x="74" y="64"/>
                  </a:cubicBezTo>
                  <a:cubicBezTo>
                    <a:pt x="71" y="61"/>
                    <a:pt x="73" y="64"/>
                    <a:pt x="70" y="62"/>
                  </a:cubicBezTo>
                  <a:cubicBezTo>
                    <a:pt x="68" y="60"/>
                    <a:pt x="65" y="56"/>
                    <a:pt x="65" y="58"/>
                  </a:cubicBezTo>
                  <a:cubicBezTo>
                    <a:pt x="64" y="59"/>
                    <a:pt x="61" y="56"/>
                    <a:pt x="63" y="55"/>
                  </a:cubicBezTo>
                  <a:cubicBezTo>
                    <a:pt x="64" y="54"/>
                    <a:pt x="62" y="54"/>
                    <a:pt x="63" y="52"/>
                  </a:cubicBezTo>
                  <a:cubicBezTo>
                    <a:pt x="65" y="51"/>
                    <a:pt x="62" y="50"/>
                    <a:pt x="67" y="47"/>
                  </a:cubicBezTo>
                  <a:cubicBezTo>
                    <a:pt x="67" y="46"/>
                    <a:pt x="64" y="45"/>
                    <a:pt x="62" y="43"/>
                  </a:cubicBezTo>
                  <a:cubicBezTo>
                    <a:pt x="60" y="41"/>
                    <a:pt x="60" y="44"/>
                    <a:pt x="58" y="40"/>
                  </a:cubicBezTo>
                  <a:cubicBezTo>
                    <a:pt x="57" y="38"/>
                    <a:pt x="55" y="42"/>
                    <a:pt x="55" y="39"/>
                  </a:cubicBezTo>
                  <a:cubicBezTo>
                    <a:pt x="56" y="36"/>
                    <a:pt x="55" y="34"/>
                    <a:pt x="54" y="33"/>
                  </a:cubicBezTo>
                  <a:cubicBezTo>
                    <a:pt x="53" y="31"/>
                    <a:pt x="55" y="31"/>
                    <a:pt x="56" y="32"/>
                  </a:cubicBezTo>
                  <a:cubicBezTo>
                    <a:pt x="57" y="34"/>
                    <a:pt x="57" y="32"/>
                    <a:pt x="58" y="32"/>
                  </a:cubicBezTo>
                  <a:cubicBezTo>
                    <a:pt x="61" y="31"/>
                    <a:pt x="58" y="29"/>
                    <a:pt x="59" y="28"/>
                  </a:cubicBezTo>
                  <a:cubicBezTo>
                    <a:pt x="59" y="27"/>
                    <a:pt x="55" y="27"/>
                    <a:pt x="56" y="24"/>
                  </a:cubicBezTo>
                  <a:cubicBezTo>
                    <a:pt x="57" y="23"/>
                    <a:pt x="54" y="22"/>
                    <a:pt x="58" y="21"/>
                  </a:cubicBezTo>
                  <a:cubicBezTo>
                    <a:pt x="61" y="21"/>
                    <a:pt x="58" y="20"/>
                    <a:pt x="62" y="17"/>
                  </a:cubicBezTo>
                  <a:cubicBezTo>
                    <a:pt x="64" y="15"/>
                    <a:pt x="62" y="15"/>
                    <a:pt x="63" y="13"/>
                  </a:cubicBezTo>
                  <a:cubicBezTo>
                    <a:pt x="65" y="11"/>
                    <a:pt x="63" y="10"/>
                    <a:pt x="63" y="11"/>
                  </a:cubicBezTo>
                  <a:cubicBezTo>
                    <a:pt x="62" y="13"/>
                    <a:pt x="62" y="10"/>
                    <a:pt x="61" y="11"/>
                  </a:cubicBezTo>
                  <a:cubicBezTo>
                    <a:pt x="60" y="11"/>
                    <a:pt x="61" y="8"/>
                    <a:pt x="57" y="8"/>
                  </a:cubicBezTo>
                  <a:cubicBezTo>
                    <a:pt x="53" y="9"/>
                    <a:pt x="54" y="10"/>
                    <a:pt x="51" y="11"/>
                  </a:cubicBezTo>
                  <a:cubicBezTo>
                    <a:pt x="50" y="11"/>
                    <a:pt x="50" y="11"/>
                    <a:pt x="50" y="11"/>
                  </a:cubicBezTo>
                  <a:cubicBezTo>
                    <a:pt x="48" y="11"/>
                    <a:pt x="45" y="10"/>
                    <a:pt x="44" y="9"/>
                  </a:cubicBezTo>
                  <a:cubicBezTo>
                    <a:pt x="44" y="8"/>
                    <a:pt x="43" y="10"/>
                    <a:pt x="41" y="8"/>
                  </a:cubicBezTo>
                  <a:cubicBezTo>
                    <a:pt x="40" y="6"/>
                    <a:pt x="42" y="7"/>
                    <a:pt x="41" y="4"/>
                  </a:cubicBezTo>
                  <a:cubicBezTo>
                    <a:pt x="39" y="1"/>
                    <a:pt x="38" y="4"/>
                    <a:pt x="38" y="2"/>
                  </a:cubicBezTo>
                  <a:cubicBezTo>
                    <a:pt x="37" y="0"/>
                    <a:pt x="35" y="2"/>
                    <a:pt x="33" y="0"/>
                  </a:cubicBezTo>
                  <a:cubicBezTo>
                    <a:pt x="32" y="2"/>
                    <a:pt x="31" y="2"/>
                    <a:pt x="29" y="2"/>
                  </a:cubicBezTo>
                  <a:cubicBezTo>
                    <a:pt x="29" y="1"/>
                    <a:pt x="29" y="1"/>
                    <a:pt x="29" y="1"/>
                  </a:cubicBezTo>
                  <a:cubicBezTo>
                    <a:pt x="31" y="4"/>
                    <a:pt x="29" y="3"/>
                    <a:pt x="27" y="3"/>
                  </a:cubicBezTo>
                  <a:cubicBezTo>
                    <a:pt x="25" y="3"/>
                    <a:pt x="26" y="4"/>
                    <a:pt x="25" y="5"/>
                  </a:cubicBezTo>
                  <a:cubicBezTo>
                    <a:pt x="24" y="6"/>
                    <a:pt x="22" y="6"/>
                    <a:pt x="23" y="7"/>
                  </a:cubicBezTo>
                  <a:cubicBezTo>
                    <a:pt x="23" y="8"/>
                    <a:pt x="22" y="8"/>
                    <a:pt x="23" y="9"/>
                  </a:cubicBezTo>
                  <a:cubicBezTo>
                    <a:pt x="24" y="10"/>
                    <a:pt x="25" y="8"/>
                    <a:pt x="26" y="10"/>
                  </a:cubicBezTo>
                  <a:cubicBezTo>
                    <a:pt x="27" y="11"/>
                    <a:pt x="30" y="10"/>
                    <a:pt x="29" y="12"/>
                  </a:cubicBezTo>
                  <a:cubicBezTo>
                    <a:pt x="29" y="14"/>
                    <a:pt x="30" y="13"/>
                    <a:pt x="31" y="13"/>
                  </a:cubicBezTo>
                  <a:cubicBezTo>
                    <a:pt x="31" y="14"/>
                    <a:pt x="31" y="16"/>
                    <a:pt x="30" y="16"/>
                  </a:cubicBezTo>
                  <a:cubicBezTo>
                    <a:pt x="29" y="16"/>
                    <a:pt x="29" y="18"/>
                    <a:pt x="28" y="18"/>
                  </a:cubicBezTo>
                  <a:cubicBezTo>
                    <a:pt x="27" y="18"/>
                    <a:pt x="27" y="19"/>
                    <a:pt x="28" y="22"/>
                  </a:cubicBezTo>
                  <a:cubicBezTo>
                    <a:pt x="29" y="25"/>
                    <a:pt x="28" y="25"/>
                    <a:pt x="28" y="26"/>
                  </a:cubicBezTo>
                  <a:cubicBezTo>
                    <a:pt x="29" y="27"/>
                    <a:pt x="28" y="28"/>
                    <a:pt x="30" y="28"/>
                  </a:cubicBezTo>
                  <a:cubicBezTo>
                    <a:pt x="32" y="29"/>
                    <a:pt x="32" y="30"/>
                    <a:pt x="33" y="30"/>
                  </a:cubicBezTo>
                  <a:cubicBezTo>
                    <a:pt x="36" y="29"/>
                    <a:pt x="33" y="32"/>
                    <a:pt x="35" y="32"/>
                  </a:cubicBezTo>
                  <a:cubicBezTo>
                    <a:pt x="38" y="33"/>
                    <a:pt x="39" y="33"/>
                    <a:pt x="35" y="35"/>
                  </a:cubicBezTo>
                  <a:cubicBezTo>
                    <a:pt x="30" y="37"/>
                    <a:pt x="36" y="37"/>
                    <a:pt x="31" y="44"/>
                  </a:cubicBezTo>
                  <a:cubicBezTo>
                    <a:pt x="29" y="48"/>
                    <a:pt x="33" y="47"/>
                    <a:pt x="29" y="48"/>
                  </a:cubicBezTo>
                  <a:cubicBezTo>
                    <a:pt x="25" y="50"/>
                    <a:pt x="27" y="55"/>
                    <a:pt x="24" y="56"/>
                  </a:cubicBezTo>
                  <a:cubicBezTo>
                    <a:pt x="21" y="57"/>
                    <a:pt x="22" y="59"/>
                    <a:pt x="21" y="60"/>
                  </a:cubicBezTo>
                  <a:cubicBezTo>
                    <a:pt x="19" y="61"/>
                    <a:pt x="21" y="63"/>
                    <a:pt x="19" y="63"/>
                  </a:cubicBezTo>
                  <a:cubicBezTo>
                    <a:pt x="15" y="63"/>
                    <a:pt x="14" y="65"/>
                    <a:pt x="13" y="63"/>
                  </a:cubicBezTo>
                  <a:cubicBezTo>
                    <a:pt x="11" y="60"/>
                    <a:pt x="11" y="64"/>
                    <a:pt x="9" y="66"/>
                  </a:cubicBezTo>
                  <a:cubicBezTo>
                    <a:pt x="7" y="68"/>
                    <a:pt x="5" y="71"/>
                    <a:pt x="9" y="71"/>
                  </a:cubicBezTo>
                  <a:cubicBezTo>
                    <a:pt x="13" y="72"/>
                    <a:pt x="8" y="77"/>
                    <a:pt x="12" y="77"/>
                  </a:cubicBezTo>
                  <a:cubicBezTo>
                    <a:pt x="15" y="78"/>
                    <a:pt x="11" y="78"/>
                    <a:pt x="15" y="83"/>
                  </a:cubicBezTo>
                  <a:cubicBezTo>
                    <a:pt x="16" y="84"/>
                    <a:pt x="14" y="85"/>
                    <a:pt x="15" y="86"/>
                  </a:cubicBezTo>
                  <a:cubicBezTo>
                    <a:pt x="16" y="86"/>
                    <a:pt x="13" y="88"/>
                    <a:pt x="13" y="87"/>
                  </a:cubicBezTo>
                  <a:cubicBezTo>
                    <a:pt x="12" y="85"/>
                    <a:pt x="11" y="86"/>
                    <a:pt x="10" y="87"/>
                  </a:cubicBezTo>
                  <a:cubicBezTo>
                    <a:pt x="9" y="89"/>
                    <a:pt x="9" y="86"/>
                    <a:pt x="6" y="87"/>
                  </a:cubicBezTo>
                  <a:cubicBezTo>
                    <a:pt x="5" y="87"/>
                    <a:pt x="3" y="86"/>
                    <a:pt x="3" y="88"/>
                  </a:cubicBezTo>
                  <a:cubicBezTo>
                    <a:pt x="4" y="90"/>
                    <a:pt x="0" y="88"/>
                    <a:pt x="0" y="91"/>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43" name="Google Shape;343;p43"/>
            <p:cNvSpPr/>
            <p:nvPr/>
          </p:nvSpPr>
          <p:spPr>
            <a:xfrm>
              <a:off x="6286440" y="3808140"/>
              <a:ext cx="398820" cy="396911"/>
            </a:xfrm>
            <a:custGeom>
              <a:rect b="b" l="l" r="r" t="t"/>
              <a:pathLst>
                <a:path extrusionOk="0" h="88" w="88">
                  <a:moveTo>
                    <a:pt x="83" y="37"/>
                  </a:moveTo>
                  <a:cubicBezTo>
                    <a:pt x="84" y="35"/>
                    <a:pt x="86" y="38"/>
                    <a:pt x="88" y="32"/>
                  </a:cubicBezTo>
                  <a:cubicBezTo>
                    <a:pt x="88" y="31"/>
                    <a:pt x="87" y="30"/>
                    <a:pt x="86" y="31"/>
                  </a:cubicBezTo>
                  <a:cubicBezTo>
                    <a:pt x="85" y="31"/>
                    <a:pt x="85" y="28"/>
                    <a:pt x="83" y="28"/>
                  </a:cubicBezTo>
                  <a:cubicBezTo>
                    <a:pt x="82" y="29"/>
                    <a:pt x="80" y="19"/>
                    <a:pt x="81" y="18"/>
                  </a:cubicBezTo>
                  <a:cubicBezTo>
                    <a:pt x="82" y="15"/>
                    <a:pt x="79" y="13"/>
                    <a:pt x="81" y="13"/>
                  </a:cubicBezTo>
                  <a:cubicBezTo>
                    <a:pt x="83" y="14"/>
                    <a:pt x="80" y="12"/>
                    <a:pt x="80" y="7"/>
                  </a:cubicBezTo>
                  <a:cubicBezTo>
                    <a:pt x="79" y="6"/>
                    <a:pt x="79" y="5"/>
                    <a:pt x="78" y="5"/>
                  </a:cubicBezTo>
                  <a:cubicBezTo>
                    <a:pt x="76" y="5"/>
                    <a:pt x="77" y="2"/>
                    <a:pt x="75" y="2"/>
                  </a:cubicBezTo>
                  <a:cubicBezTo>
                    <a:pt x="74" y="2"/>
                    <a:pt x="73" y="1"/>
                    <a:pt x="73" y="0"/>
                  </a:cubicBezTo>
                  <a:cubicBezTo>
                    <a:pt x="71" y="3"/>
                    <a:pt x="70" y="0"/>
                    <a:pt x="69" y="3"/>
                  </a:cubicBezTo>
                  <a:cubicBezTo>
                    <a:pt x="68" y="6"/>
                    <a:pt x="66" y="5"/>
                    <a:pt x="65" y="7"/>
                  </a:cubicBezTo>
                  <a:cubicBezTo>
                    <a:pt x="64" y="9"/>
                    <a:pt x="62" y="10"/>
                    <a:pt x="60" y="7"/>
                  </a:cubicBezTo>
                  <a:cubicBezTo>
                    <a:pt x="51" y="7"/>
                    <a:pt x="51" y="7"/>
                    <a:pt x="51" y="7"/>
                  </a:cubicBezTo>
                  <a:cubicBezTo>
                    <a:pt x="51" y="6"/>
                    <a:pt x="51" y="6"/>
                    <a:pt x="51" y="6"/>
                  </a:cubicBezTo>
                  <a:cubicBezTo>
                    <a:pt x="50" y="7"/>
                    <a:pt x="50" y="7"/>
                    <a:pt x="50" y="7"/>
                  </a:cubicBezTo>
                  <a:cubicBezTo>
                    <a:pt x="18" y="7"/>
                    <a:pt x="18" y="7"/>
                    <a:pt x="18" y="7"/>
                  </a:cubicBezTo>
                  <a:cubicBezTo>
                    <a:pt x="18" y="20"/>
                    <a:pt x="18" y="20"/>
                    <a:pt x="18" y="20"/>
                  </a:cubicBezTo>
                  <a:cubicBezTo>
                    <a:pt x="12" y="20"/>
                    <a:pt x="12" y="20"/>
                    <a:pt x="12" y="20"/>
                  </a:cubicBezTo>
                  <a:cubicBezTo>
                    <a:pt x="12" y="23"/>
                    <a:pt x="12" y="23"/>
                    <a:pt x="12" y="23"/>
                  </a:cubicBezTo>
                  <a:cubicBezTo>
                    <a:pt x="12" y="46"/>
                    <a:pt x="12" y="46"/>
                    <a:pt x="12" y="46"/>
                  </a:cubicBezTo>
                  <a:cubicBezTo>
                    <a:pt x="12" y="46"/>
                    <a:pt x="14" y="48"/>
                    <a:pt x="11" y="47"/>
                  </a:cubicBezTo>
                  <a:cubicBezTo>
                    <a:pt x="9" y="47"/>
                    <a:pt x="7" y="47"/>
                    <a:pt x="7" y="50"/>
                  </a:cubicBezTo>
                  <a:cubicBezTo>
                    <a:pt x="7" y="53"/>
                    <a:pt x="5" y="51"/>
                    <a:pt x="6" y="53"/>
                  </a:cubicBezTo>
                  <a:cubicBezTo>
                    <a:pt x="6" y="56"/>
                    <a:pt x="3" y="53"/>
                    <a:pt x="4" y="56"/>
                  </a:cubicBezTo>
                  <a:cubicBezTo>
                    <a:pt x="6" y="59"/>
                    <a:pt x="1" y="58"/>
                    <a:pt x="3" y="61"/>
                  </a:cubicBezTo>
                  <a:cubicBezTo>
                    <a:pt x="5" y="64"/>
                    <a:pt x="0" y="64"/>
                    <a:pt x="1" y="67"/>
                  </a:cubicBezTo>
                  <a:cubicBezTo>
                    <a:pt x="2" y="68"/>
                    <a:pt x="4" y="65"/>
                    <a:pt x="4" y="68"/>
                  </a:cubicBezTo>
                  <a:cubicBezTo>
                    <a:pt x="4" y="71"/>
                    <a:pt x="5" y="70"/>
                    <a:pt x="5" y="73"/>
                  </a:cubicBezTo>
                  <a:cubicBezTo>
                    <a:pt x="5" y="76"/>
                    <a:pt x="8" y="74"/>
                    <a:pt x="7" y="78"/>
                  </a:cubicBezTo>
                  <a:cubicBezTo>
                    <a:pt x="9" y="81"/>
                    <a:pt x="11" y="83"/>
                    <a:pt x="11" y="86"/>
                  </a:cubicBezTo>
                  <a:cubicBezTo>
                    <a:pt x="11" y="86"/>
                    <a:pt x="11" y="86"/>
                    <a:pt x="11" y="86"/>
                  </a:cubicBezTo>
                  <a:cubicBezTo>
                    <a:pt x="12" y="86"/>
                    <a:pt x="12" y="86"/>
                    <a:pt x="14" y="85"/>
                  </a:cubicBezTo>
                  <a:cubicBezTo>
                    <a:pt x="15" y="85"/>
                    <a:pt x="16" y="85"/>
                    <a:pt x="17" y="84"/>
                  </a:cubicBezTo>
                  <a:cubicBezTo>
                    <a:pt x="18" y="83"/>
                    <a:pt x="17" y="82"/>
                    <a:pt x="19" y="81"/>
                  </a:cubicBezTo>
                  <a:cubicBezTo>
                    <a:pt x="21" y="81"/>
                    <a:pt x="22" y="81"/>
                    <a:pt x="22" y="81"/>
                  </a:cubicBezTo>
                  <a:cubicBezTo>
                    <a:pt x="22" y="81"/>
                    <a:pt x="22" y="82"/>
                    <a:pt x="23" y="83"/>
                  </a:cubicBezTo>
                  <a:cubicBezTo>
                    <a:pt x="24" y="84"/>
                    <a:pt x="24" y="86"/>
                    <a:pt x="25" y="87"/>
                  </a:cubicBezTo>
                  <a:cubicBezTo>
                    <a:pt x="27" y="87"/>
                    <a:pt x="28" y="86"/>
                    <a:pt x="29" y="86"/>
                  </a:cubicBezTo>
                  <a:cubicBezTo>
                    <a:pt x="31" y="86"/>
                    <a:pt x="32" y="86"/>
                    <a:pt x="32" y="86"/>
                  </a:cubicBezTo>
                  <a:cubicBezTo>
                    <a:pt x="33" y="88"/>
                    <a:pt x="33" y="88"/>
                    <a:pt x="33" y="88"/>
                  </a:cubicBezTo>
                  <a:cubicBezTo>
                    <a:pt x="37" y="88"/>
                    <a:pt x="37" y="88"/>
                    <a:pt x="37" y="88"/>
                  </a:cubicBezTo>
                  <a:cubicBezTo>
                    <a:pt x="39" y="85"/>
                    <a:pt x="39" y="85"/>
                    <a:pt x="39" y="85"/>
                  </a:cubicBezTo>
                  <a:cubicBezTo>
                    <a:pt x="41" y="85"/>
                    <a:pt x="41" y="85"/>
                    <a:pt x="41" y="85"/>
                  </a:cubicBezTo>
                  <a:cubicBezTo>
                    <a:pt x="41" y="83"/>
                    <a:pt x="41" y="83"/>
                    <a:pt x="41" y="83"/>
                  </a:cubicBezTo>
                  <a:cubicBezTo>
                    <a:pt x="43" y="82"/>
                    <a:pt x="43" y="82"/>
                    <a:pt x="43" y="82"/>
                  </a:cubicBezTo>
                  <a:cubicBezTo>
                    <a:pt x="43" y="82"/>
                    <a:pt x="45" y="83"/>
                    <a:pt x="46" y="84"/>
                  </a:cubicBezTo>
                  <a:cubicBezTo>
                    <a:pt x="47" y="84"/>
                    <a:pt x="48" y="85"/>
                    <a:pt x="48" y="85"/>
                  </a:cubicBezTo>
                  <a:cubicBezTo>
                    <a:pt x="50" y="85"/>
                    <a:pt x="50" y="85"/>
                    <a:pt x="50" y="85"/>
                  </a:cubicBezTo>
                  <a:cubicBezTo>
                    <a:pt x="50" y="85"/>
                    <a:pt x="53" y="82"/>
                    <a:pt x="53" y="81"/>
                  </a:cubicBezTo>
                  <a:cubicBezTo>
                    <a:pt x="54" y="80"/>
                    <a:pt x="53" y="80"/>
                    <a:pt x="54" y="79"/>
                  </a:cubicBezTo>
                  <a:cubicBezTo>
                    <a:pt x="55" y="78"/>
                    <a:pt x="56" y="77"/>
                    <a:pt x="56" y="77"/>
                  </a:cubicBezTo>
                  <a:cubicBezTo>
                    <a:pt x="56" y="77"/>
                    <a:pt x="56" y="75"/>
                    <a:pt x="56" y="74"/>
                  </a:cubicBezTo>
                  <a:cubicBezTo>
                    <a:pt x="55" y="73"/>
                    <a:pt x="55" y="72"/>
                    <a:pt x="54" y="71"/>
                  </a:cubicBezTo>
                  <a:cubicBezTo>
                    <a:pt x="58" y="71"/>
                    <a:pt x="58" y="71"/>
                    <a:pt x="58" y="71"/>
                  </a:cubicBezTo>
                  <a:cubicBezTo>
                    <a:pt x="58" y="69"/>
                    <a:pt x="58" y="69"/>
                    <a:pt x="58" y="69"/>
                  </a:cubicBezTo>
                  <a:cubicBezTo>
                    <a:pt x="60" y="69"/>
                    <a:pt x="60" y="69"/>
                    <a:pt x="60" y="69"/>
                  </a:cubicBezTo>
                  <a:cubicBezTo>
                    <a:pt x="60" y="69"/>
                    <a:pt x="60" y="71"/>
                    <a:pt x="60" y="71"/>
                  </a:cubicBezTo>
                  <a:cubicBezTo>
                    <a:pt x="60" y="72"/>
                    <a:pt x="59" y="73"/>
                    <a:pt x="60" y="74"/>
                  </a:cubicBezTo>
                  <a:cubicBezTo>
                    <a:pt x="60" y="76"/>
                    <a:pt x="60" y="78"/>
                    <a:pt x="60" y="79"/>
                  </a:cubicBezTo>
                  <a:cubicBezTo>
                    <a:pt x="59" y="79"/>
                    <a:pt x="60" y="79"/>
                    <a:pt x="61" y="80"/>
                  </a:cubicBezTo>
                  <a:cubicBezTo>
                    <a:pt x="62" y="81"/>
                    <a:pt x="64" y="82"/>
                    <a:pt x="64" y="84"/>
                  </a:cubicBezTo>
                  <a:cubicBezTo>
                    <a:pt x="64" y="85"/>
                    <a:pt x="64" y="85"/>
                    <a:pt x="64" y="86"/>
                  </a:cubicBezTo>
                  <a:cubicBezTo>
                    <a:pt x="64" y="87"/>
                    <a:pt x="64" y="87"/>
                    <a:pt x="65" y="87"/>
                  </a:cubicBezTo>
                  <a:cubicBezTo>
                    <a:pt x="65" y="87"/>
                    <a:pt x="65" y="87"/>
                    <a:pt x="65" y="87"/>
                  </a:cubicBezTo>
                  <a:cubicBezTo>
                    <a:pt x="65" y="86"/>
                    <a:pt x="65" y="85"/>
                    <a:pt x="66" y="84"/>
                  </a:cubicBezTo>
                  <a:cubicBezTo>
                    <a:pt x="67" y="81"/>
                    <a:pt x="65" y="82"/>
                    <a:pt x="66" y="79"/>
                  </a:cubicBezTo>
                  <a:cubicBezTo>
                    <a:pt x="68" y="76"/>
                    <a:pt x="68" y="80"/>
                    <a:pt x="69" y="79"/>
                  </a:cubicBezTo>
                  <a:cubicBezTo>
                    <a:pt x="70" y="78"/>
                    <a:pt x="69" y="73"/>
                    <a:pt x="71" y="71"/>
                  </a:cubicBezTo>
                  <a:cubicBezTo>
                    <a:pt x="73" y="70"/>
                    <a:pt x="72" y="66"/>
                    <a:pt x="76" y="66"/>
                  </a:cubicBezTo>
                  <a:cubicBezTo>
                    <a:pt x="75" y="63"/>
                    <a:pt x="77" y="62"/>
                    <a:pt x="78" y="56"/>
                  </a:cubicBezTo>
                  <a:cubicBezTo>
                    <a:pt x="78" y="54"/>
                    <a:pt x="76" y="52"/>
                    <a:pt x="77" y="51"/>
                  </a:cubicBezTo>
                  <a:cubicBezTo>
                    <a:pt x="78" y="49"/>
                    <a:pt x="80" y="46"/>
                    <a:pt x="80" y="40"/>
                  </a:cubicBezTo>
                  <a:cubicBezTo>
                    <a:pt x="79" y="36"/>
                    <a:pt x="81" y="41"/>
                    <a:pt x="83" y="3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44" name="Google Shape;344;p43"/>
            <p:cNvSpPr/>
            <p:nvPr/>
          </p:nvSpPr>
          <p:spPr>
            <a:xfrm>
              <a:off x="6328420" y="4119181"/>
              <a:ext cx="297684" cy="257610"/>
            </a:xfrm>
            <a:custGeom>
              <a:rect b="b" l="l" r="r" t="t"/>
              <a:pathLst>
                <a:path extrusionOk="0" h="57" w="66">
                  <a:moveTo>
                    <a:pt x="55" y="17"/>
                  </a:moveTo>
                  <a:cubicBezTo>
                    <a:pt x="55" y="16"/>
                    <a:pt x="55" y="16"/>
                    <a:pt x="55" y="15"/>
                  </a:cubicBezTo>
                  <a:cubicBezTo>
                    <a:pt x="55" y="13"/>
                    <a:pt x="53" y="12"/>
                    <a:pt x="52" y="11"/>
                  </a:cubicBezTo>
                  <a:cubicBezTo>
                    <a:pt x="51" y="10"/>
                    <a:pt x="50" y="10"/>
                    <a:pt x="51" y="10"/>
                  </a:cubicBezTo>
                  <a:cubicBezTo>
                    <a:pt x="51" y="9"/>
                    <a:pt x="51" y="7"/>
                    <a:pt x="51" y="5"/>
                  </a:cubicBezTo>
                  <a:cubicBezTo>
                    <a:pt x="50" y="4"/>
                    <a:pt x="51" y="3"/>
                    <a:pt x="51" y="2"/>
                  </a:cubicBezTo>
                  <a:cubicBezTo>
                    <a:pt x="51" y="2"/>
                    <a:pt x="51" y="0"/>
                    <a:pt x="51" y="0"/>
                  </a:cubicBezTo>
                  <a:cubicBezTo>
                    <a:pt x="49" y="0"/>
                    <a:pt x="49" y="0"/>
                    <a:pt x="49" y="0"/>
                  </a:cubicBezTo>
                  <a:cubicBezTo>
                    <a:pt x="49" y="2"/>
                    <a:pt x="49" y="2"/>
                    <a:pt x="49" y="2"/>
                  </a:cubicBezTo>
                  <a:cubicBezTo>
                    <a:pt x="45" y="2"/>
                    <a:pt x="45" y="2"/>
                    <a:pt x="45" y="2"/>
                  </a:cubicBezTo>
                  <a:cubicBezTo>
                    <a:pt x="46" y="3"/>
                    <a:pt x="46" y="4"/>
                    <a:pt x="47" y="5"/>
                  </a:cubicBezTo>
                  <a:cubicBezTo>
                    <a:pt x="47" y="6"/>
                    <a:pt x="47" y="8"/>
                    <a:pt x="47" y="8"/>
                  </a:cubicBezTo>
                  <a:cubicBezTo>
                    <a:pt x="47" y="8"/>
                    <a:pt x="46" y="9"/>
                    <a:pt x="45" y="10"/>
                  </a:cubicBezTo>
                  <a:cubicBezTo>
                    <a:pt x="44" y="11"/>
                    <a:pt x="45" y="11"/>
                    <a:pt x="44" y="12"/>
                  </a:cubicBezTo>
                  <a:cubicBezTo>
                    <a:pt x="44" y="13"/>
                    <a:pt x="41" y="16"/>
                    <a:pt x="41" y="16"/>
                  </a:cubicBezTo>
                  <a:cubicBezTo>
                    <a:pt x="39" y="16"/>
                    <a:pt x="39" y="16"/>
                    <a:pt x="39" y="16"/>
                  </a:cubicBezTo>
                  <a:cubicBezTo>
                    <a:pt x="39" y="16"/>
                    <a:pt x="38" y="15"/>
                    <a:pt x="37" y="15"/>
                  </a:cubicBezTo>
                  <a:cubicBezTo>
                    <a:pt x="36" y="14"/>
                    <a:pt x="34" y="13"/>
                    <a:pt x="34" y="13"/>
                  </a:cubicBezTo>
                  <a:cubicBezTo>
                    <a:pt x="32" y="14"/>
                    <a:pt x="32" y="14"/>
                    <a:pt x="32" y="14"/>
                  </a:cubicBezTo>
                  <a:cubicBezTo>
                    <a:pt x="32" y="16"/>
                    <a:pt x="32" y="16"/>
                    <a:pt x="32" y="16"/>
                  </a:cubicBezTo>
                  <a:cubicBezTo>
                    <a:pt x="30" y="16"/>
                    <a:pt x="30" y="16"/>
                    <a:pt x="30" y="16"/>
                  </a:cubicBezTo>
                  <a:cubicBezTo>
                    <a:pt x="28" y="19"/>
                    <a:pt x="28" y="19"/>
                    <a:pt x="28" y="19"/>
                  </a:cubicBezTo>
                  <a:cubicBezTo>
                    <a:pt x="24" y="19"/>
                    <a:pt x="24" y="19"/>
                    <a:pt x="24" y="19"/>
                  </a:cubicBezTo>
                  <a:cubicBezTo>
                    <a:pt x="23" y="17"/>
                    <a:pt x="23" y="17"/>
                    <a:pt x="23" y="17"/>
                  </a:cubicBezTo>
                  <a:cubicBezTo>
                    <a:pt x="23" y="17"/>
                    <a:pt x="22" y="17"/>
                    <a:pt x="20" y="17"/>
                  </a:cubicBezTo>
                  <a:cubicBezTo>
                    <a:pt x="19" y="17"/>
                    <a:pt x="18" y="18"/>
                    <a:pt x="16" y="18"/>
                  </a:cubicBezTo>
                  <a:cubicBezTo>
                    <a:pt x="15" y="17"/>
                    <a:pt x="15" y="15"/>
                    <a:pt x="14" y="14"/>
                  </a:cubicBezTo>
                  <a:cubicBezTo>
                    <a:pt x="13" y="13"/>
                    <a:pt x="13" y="12"/>
                    <a:pt x="13" y="12"/>
                  </a:cubicBezTo>
                  <a:cubicBezTo>
                    <a:pt x="13" y="12"/>
                    <a:pt x="12" y="12"/>
                    <a:pt x="10" y="12"/>
                  </a:cubicBezTo>
                  <a:cubicBezTo>
                    <a:pt x="8" y="13"/>
                    <a:pt x="9" y="14"/>
                    <a:pt x="8" y="15"/>
                  </a:cubicBezTo>
                  <a:cubicBezTo>
                    <a:pt x="7" y="16"/>
                    <a:pt x="6" y="16"/>
                    <a:pt x="5" y="16"/>
                  </a:cubicBezTo>
                  <a:cubicBezTo>
                    <a:pt x="3" y="17"/>
                    <a:pt x="3" y="17"/>
                    <a:pt x="2" y="17"/>
                  </a:cubicBezTo>
                  <a:cubicBezTo>
                    <a:pt x="2" y="17"/>
                    <a:pt x="2" y="17"/>
                    <a:pt x="2" y="17"/>
                  </a:cubicBezTo>
                  <a:cubicBezTo>
                    <a:pt x="2" y="17"/>
                    <a:pt x="2" y="18"/>
                    <a:pt x="1" y="19"/>
                  </a:cubicBezTo>
                  <a:cubicBezTo>
                    <a:pt x="0" y="26"/>
                    <a:pt x="6" y="22"/>
                    <a:pt x="4" y="24"/>
                  </a:cubicBezTo>
                  <a:cubicBezTo>
                    <a:pt x="3" y="27"/>
                    <a:pt x="7" y="25"/>
                    <a:pt x="9" y="27"/>
                  </a:cubicBezTo>
                  <a:cubicBezTo>
                    <a:pt x="11" y="30"/>
                    <a:pt x="8" y="29"/>
                    <a:pt x="12" y="32"/>
                  </a:cubicBezTo>
                  <a:cubicBezTo>
                    <a:pt x="15" y="35"/>
                    <a:pt x="16" y="35"/>
                    <a:pt x="16" y="37"/>
                  </a:cubicBezTo>
                  <a:cubicBezTo>
                    <a:pt x="15" y="39"/>
                    <a:pt x="16" y="39"/>
                    <a:pt x="19" y="41"/>
                  </a:cubicBezTo>
                  <a:cubicBezTo>
                    <a:pt x="21" y="41"/>
                    <a:pt x="20" y="44"/>
                    <a:pt x="22" y="46"/>
                  </a:cubicBezTo>
                  <a:cubicBezTo>
                    <a:pt x="24" y="49"/>
                    <a:pt x="26" y="52"/>
                    <a:pt x="27" y="50"/>
                  </a:cubicBezTo>
                  <a:cubicBezTo>
                    <a:pt x="29" y="48"/>
                    <a:pt x="30" y="52"/>
                    <a:pt x="31" y="49"/>
                  </a:cubicBezTo>
                  <a:cubicBezTo>
                    <a:pt x="33" y="47"/>
                    <a:pt x="34" y="48"/>
                    <a:pt x="35" y="51"/>
                  </a:cubicBezTo>
                  <a:cubicBezTo>
                    <a:pt x="37" y="54"/>
                    <a:pt x="37" y="52"/>
                    <a:pt x="39" y="56"/>
                  </a:cubicBezTo>
                  <a:cubicBezTo>
                    <a:pt x="41" y="51"/>
                    <a:pt x="42" y="56"/>
                    <a:pt x="43" y="54"/>
                  </a:cubicBezTo>
                  <a:cubicBezTo>
                    <a:pt x="44" y="53"/>
                    <a:pt x="44" y="54"/>
                    <a:pt x="45" y="55"/>
                  </a:cubicBezTo>
                  <a:cubicBezTo>
                    <a:pt x="46" y="57"/>
                    <a:pt x="48" y="53"/>
                    <a:pt x="51" y="53"/>
                  </a:cubicBezTo>
                  <a:cubicBezTo>
                    <a:pt x="52" y="54"/>
                    <a:pt x="50" y="54"/>
                    <a:pt x="52" y="54"/>
                  </a:cubicBezTo>
                  <a:cubicBezTo>
                    <a:pt x="54" y="54"/>
                    <a:pt x="54" y="53"/>
                    <a:pt x="55" y="51"/>
                  </a:cubicBezTo>
                  <a:cubicBezTo>
                    <a:pt x="56" y="50"/>
                    <a:pt x="57" y="48"/>
                    <a:pt x="59" y="47"/>
                  </a:cubicBezTo>
                  <a:cubicBezTo>
                    <a:pt x="61" y="47"/>
                    <a:pt x="63" y="46"/>
                    <a:pt x="63" y="47"/>
                  </a:cubicBezTo>
                  <a:cubicBezTo>
                    <a:pt x="62" y="49"/>
                    <a:pt x="64" y="49"/>
                    <a:pt x="65" y="49"/>
                  </a:cubicBezTo>
                  <a:cubicBezTo>
                    <a:pt x="64" y="45"/>
                    <a:pt x="66" y="44"/>
                    <a:pt x="64" y="44"/>
                  </a:cubicBezTo>
                  <a:cubicBezTo>
                    <a:pt x="61" y="43"/>
                    <a:pt x="61" y="43"/>
                    <a:pt x="60" y="38"/>
                  </a:cubicBezTo>
                  <a:cubicBezTo>
                    <a:pt x="59" y="33"/>
                    <a:pt x="58" y="35"/>
                    <a:pt x="56" y="32"/>
                  </a:cubicBezTo>
                  <a:cubicBezTo>
                    <a:pt x="54" y="28"/>
                    <a:pt x="48" y="29"/>
                    <a:pt x="51" y="27"/>
                  </a:cubicBezTo>
                  <a:cubicBezTo>
                    <a:pt x="52" y="26"/>
                    <a:pt x="49" y="23"/>
                    <a:pt x="54" y="25"/>
                  </a:cubicBezTo>
                  <a:cubicBezTo>
                    <a:pt x="57" y="26"/>
                    <a:pt x="56" y="21"/>
                    <a:pt x="56" y="18"/>
                  </a:cubicBezTo>
                  <a:cubicBezTo>
                    <a:pt x="56" y="18"/>
                    <a:pt x="56" y="18"/>
                    <a:pt x="56" y="18"/>
                  </a:cubicBezTo>
                  <a:cubicBezTo>
                    <a:pt x="55" y="18"/>
                    <a:pt x="55" y="18"/>
                    <a:pt x="55" y="1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45" name="Google Shape;345;p43"/>
            <p:cNvSpPr/>
            <p:nvPr/>
          </p:nvSpPr>
          <p:spPr>
            <a:xfrm>
              <a:off x="8011478" y="4304277"/>
              <a:ext cx="1060974" cy="478966"/>
            </a:xfrm>
            <a:custGeom>
              <a:rect b="b" l="l" r="r" t="t"/>
              <a:pathLst>
                <a:path extrusionOk="0" h="106" w="235">
                  <a:moveTo>
                    <a:pt x="235" y="89"/>
                  </a:moveTo>
                  <a:cubicBezTo>
                    <a:pt x="232" y="88"/>
                    <a:pt x="231" y="89"/>
                    <a:pt x="230" y="88"/>
                  </a:cubicBezTo>
                  <a:cubicBezTo>
                    <a:pt x="230" y="87"/>
                    <a:pt x="227" y="90"/>
                    <a:pt x="229" y="86"/>
                  </a:cubicBezTo>
                  <a:cubicBezTo>
                    <a:pt x="231" y="83"/>
                    <a:pt x="227" y="84"/>
                    <a:pt x="227" y="81"/>
                  </a:cubicBezTo>
                  <a:cubicBezTo>
                    <a:pt x="226" y="79"/>
                    <a:pt x="229" y="81"/>
                    <a:pt x="227" y="78"/>
                  </a:cubicBezTo>
                  <a:cubicBezTo>
                    <a:pt x="225" y="76"/>
                    <a:pt x="224" y="71"/>
                    <a:pt x="222" y="69"/>
                  </a:cubicBezTo>
                  <a:cubicBezTo>
                    <a:pt x="219" y="67"/>
                    <a:pt x="217" y="68"/>
                    <a:pt x="215" y="66"/>
                  </a:cubicBezTo>
                  <a:cubicBezTo>
                    <a:pt x="211" y="64"/>
                    <a:pt x="210" y="66"/>
                    <a:pt x="206" y="63"/>
                  </a:cubicBezTo>
                  <a:cubicBezTo>
                    <a:pt x="203" y="60"/>
                    <a:pt x="201" y="61"/>
                    <a:pt x="201" y="59"/>
                  </a:cubicBezTo>
                  <a:cubicBezTo>
                    <a:pt x="202" y="55"/>
                    <a:pt x="201" y="55"/>
                    <a:pt x="200" y="60"/>
                  </a:cubicBezTo>
                  <a:cubicBezTo>
                    <a:pt x="200" y="63"/>
                    <a:pt x="197" y="63"/>
                    <a:pt x="196" y="61"/>
                  </a:cubicBezTo>
                  <a:cubicBezTo>
                    <a:pt x="195" y="59"/>
                    <a:pt x="199" y="60"/>
                    <a:pt x="196" y="57"/>
                  </a:cubicBezTo>
                  <a:cubicBezTo>
                    <a:pt x="193" y="55"/>
                    <a:pt x="193" y="56"/>
                    <a:pt x="192" y="55"/>
                  </a:cubicBezTo>
                  <a:cubicBezTo>
                    <a:pt x="192" y="52"/>
                    <a:pt x="197" y="56"/>
                    <a:pt x="198" y="53"/>
                  </a:cubicBezTo>
                  <a:cubicBezTo>
                    <a:pt x="198" y="51"/>
                    <a:pt x="202" y="54"/>
                    <a:pt x="202" y="52"/>
                  </a:cubicBezTo>
                  <a:cubicBezTo>
                    <a:pt x="202" y="49"/>
                    <a:pt x="194" y="53"/>
                    <a:pt x="193" y="50"/>
                  </a:cubicBezTo>
                  <a:cubicBezTo>
                    <a:pt x="191" y="47"/>
                    <a:pt x="191" y="46"/>
                    <a:pt x="189" y="46"/>
                  </a:cubicBezTo>
                  <a:cubicBezTo>
                    <a:pt x="185" y="46"/>
                    <a:pt x="189" y="44"/>
                    <a:pt x="189" y="43"/>
                  </a:cubicBezTo>
                  <a:cubicBezTo>
                    <a:pt x="188" y="41"/>
                    <a:pt x="190" y="42"/>
                    <a:pt x="192" y="41"/>
                  </a:cubicBezTo>
                  <a:cubicBezTo>
                    <a:pt x="193" y="41"/>
                    <a:pt x="193" y="37"/>
                    <a:pt x="198" y="40"/>
                  </a:cubicBezTo>
                  <a:cubicBezTo>
                    <a:pt x="203" y="43"/>
                    <a:pt x="203" y="40"/>
                    <a:pt x="204" y="43"/>
                  </a:cubicBezTo>
                  <a:cubicBezTo>
                    <a:pt x="205" y="47"/>
                    <a:pt x="203" y="47"/>
                    <a:pt x="204" y="52"/>
                  </a:cubicBezTo>
                  <a:cubicBezTo>
                    <a:pt x="206" y="56"/>
                    <a:pt x="205" y="51"/>
                    <a:pt x="206" y="52"/>
                  </a:cubicBezTo>
                  <a:cubicBezTo>
                    <a:pt x="207" y="54"/>
                    <a:pt x="206" y="57"/>
                    <a:pt x="209" y="58"/>
                  </a:cubicBezTo>
                  <a:cubicBezTo>
                    <a:pt x="211" y="59"/>
                    <a:pt x="215" y="50"/>
                    <a:pt x="216" y="51"/>
                  </a:cubicBezTo>
                  <a:cubicBezTo>
                    <a:pt x="217" y="52"/>
                    <a:pt x="220" y="50"/>
                    <a:pt x="220" y="49"/>
                  </a:cubicBezTo>
                  <a:cubicBezTo>
                    <a:pt x="219" y="48"/>
                    <a:pt x="222" y="46"/>
                    <a:pt x="224" y="47"/>
                  </a:cubicBezTo>
                  <a:cubicBezTo>
                    <a:pt x="226" y="48"/>
                    <a:pt x="232" y="52"/>
                    <a:pt x="235" y="52"/>
                  </a:cubicBezTo>
                  <a:lnTo>
                    <a:pt x="235" y="89"/>
                  </a:lnTo>
                  <a:close/>
                  <a:moveTo>
                    <a:pt x="117" y="11"/>
                  </a:moveTo>
                  <a:cubicBezTo>
                    <a:pt x="115" y="9"/>
                    <a:pt x="116" y="10"/>
                    <a:pt x="114" y="10"/>
                  </a:cubicBezTo>
                  <a:cubicBezTo>
                    <a:pt x="111" y="10"/>
                    <a:pt x="109" y="9"/>
                    <a:pt x="108" y="11"/>
                  </a:cubicBezTo>
                  <a:cubicBezTo>
                    <a:pt x="107" y="13"/>
                    <a:pt x="107" y="15"/>
                    <a:pt x="107" y="17"/>
                  </a:cubicBezTo>
                  <a:cubicBezTo>
                    <a:pt x="107" y="19"/>
                    <a:pt x="105" y="17"/>
                    <a:pt x="105" y="19"/>
                  </a:cubicBezTo>
                  <a:cubicBezTo>
                    <a:pt x="104" y="21"/>
                    <a:pt x="104" y="21"/>
                    <a:pt x="105" y="21"/>
                  </a:cubicBezTo>
                  <a:cubicBezTo>
                    <a:pt x="106" y="22"/>
                    <a:pt x="103" y="22"/>
                    <a:pt x="103" y="24"/>
                  </a:cubicBezTo>
                  <a:cubicBezTo>
                    <a:pt x="103" y="25"/>
                    <a:pt x="103" y="26"/>
                    <a:pt x="102" y="27"/>
                  </a:cubicBezTo>
                  <a:cubicBezTo>
                    <a:pt x="102" y="29"/>
                    <a:pt x="99" y="27"/>
                    <a:pt x="98" y="29"/>
                  </a:cubicBezTo>
                  <a:cubicBezTo>
                    <a:pt x="97" y="30"/>
                    <a:pt x="95" y="29"/>
                    <a:pt x="94" y="28"/>
                  </a:cubicBezTo>
                  <a:cubicBezTo>
                    <a:pt x="93" y="28"/>
                    <a:pt x="95" y="27"/>
                    <a:pt x="92" y="27"/>
                  </a:cubicBezTo>
                  <a:cubicBezTo>
                    <a:pt x="88" y="27"/>
                    <a:pt x="90" y="30"/>
                    <a:pt x="89" y="30"/>
                  </a:cubicBezTo>
                  <a:cubicBezTo>
                    <a:pt x="87" y="30"/>
                    <a:pt x="88" y="32"/>
                    <a:pt x="85" y="31"/>
                  </a:cubicBezTo>
                  <a:cubicBezTo>
                    <a:pt x="82" y="30"/>
                    <a:pt x="82" y="33"/>
                    <a:pt x="80" y="31"/>
                  </a:cubicBezTo>
                  <a:cubicBezTo>
                    <a:pt x="79" y="30"/>
                    <a:pt x="78" y="28"/>
                    <a:pt x="77" y="28"/>
                  </a:cubicBezTo>
                  <a:cubicBezTo>
                    <a:pt x="76" y="28"/>
                    <a:pt x="77" y="27"/>
                    <a:pt x="76" y="26"/>
                  </a:cubicBezTo>
                  <a:cubicBezTo>
                    <a:pt x="75" y="26"/>
                    <a:pt x="76" y="24"/>
                    <a:pt x="76" y="24"/>
                  </a:cubicBezTo>
                  <a:cubicBezTo>
                    <a:pt x="74" y="24"/>
                    <a:pt x="74" y="26"/>
                    <a:pt x="74" y="27"/>
                  </a:cubicBezTo>
                  <a:cubicBezTo>
                    <a:pt x="72" y="29"/>
                    <a:pt x="71" y="35"/>
                    <a:pt x="73" y="36"/>
                  </a:cubicBezTo>
                  <a:cubicBezTo>
                    <a:pt x="75" y="37"/>
                    <a:pt x="72" y="38"/>
                    <a:pt x="74" y="40"/>
                  </a:cubicBezTo>
                  <a:cubicBezTo>
                    <a:pt x="76" y="42"/>
                    <a:pt x="73" y="42"/>
                    <a:pt x="75" y="42"/>
                  </a:cubicBezTo>
                  <a:cubicBezTo>
                    <a:pt x="77" y="43"/>
                    <a:pt x="74" y="44"/>
                    <a:pt x="75" y="45"/>
                  </a:cubicBezTo>
                  <a:cubicBezTo>
                    <a:pt x="76" y="46"/>
                    <a:pt x="77" y="43"/>
                    <a:pt x="78" y="45"/>
                  </a:cubicBezTo>
                  <a:cubicBezTo>
                    <a:pt x="79" y="47"/>
                    <a:pt x="77" y="47"/>
                    <a:pt x="78" y="50"/>
                  </a:cubicBezTo>
                  <a:cubicBezTo>
                    <a:pt x="81" y="57"/>
                    <a:pt x="78" y="56"/>
                    <a:pt x="80" y="56"/>
                  </a:cubicBezTo>
                  <a:cubicBezTo>
                    <a:pt x="82" y="56"/>
                    <a:pt x="83" y="57"/>
                    <a:pt x="84" y="56"/>
                  </a:cubicBezTo>
                  <a:cubicBezTo>
                    <a:pt x="85" y="54"/>
                    <a:pt x="88" y="56"/>
                    <a:pt x="87" y="58"/>
                  </a:cubicBezTo>
                  <a:cubicBezTo>
                    <a:pt x="87" y="60"/>
                    <a:pt x="88" y="59"/>
                    <a:pt x="89" y="58"/>
                  </a:cubicBezTo>
                  <a:cubicBezTo>
                    <a:pt x="90" y="57"/>
                    <a:pt x="92" y="59"/>
                    <a:pt x="93" y="57"/>
                  </a:cubicBezTo>
                  <a:cubicBezTo>
                    <a:pt x="94" y="55"/>
                    <a:pt x="95" y="58"/>
                    <a:pt x="96" y="57"/>
                  </a:cubicBezTo>
                  <a:cubicBezTo>
                    <a:pt x="97" y="57"/>
                    <a:pt x="96" y="59"/>
                    <a:pt x="98" y="58"/>
                  </a:cubicBezTo>
                  <a:cubicBezTo>
                    <a:pt x="101" y="57"/>
                    <a:pt x="102" y="60"/>
                    <a:pt x="102" y="62"/>
                  </a:cubicBezTo>
                  <a:cubicBezTo>
                    <a:pt x="101" y="65"/>
                    <a:pt x="106" y="61"/>
                    <a:pt x="108" y="60"/>
                  </a:cubicBezTo>
                  <a:cubicBezTo>
                    <a:pt x="109" y="60"/>
                    <a:pt x="110" y="57"/>
                    <a:pt x="110" y="56"/>
                  </a:cubicBezTo>
                  <a:cubicBezTo>
                    <a:pt x="110" y="55"/>
                    <a:pt x="111" y="56"/>
                    <a:pt x="111" y="54"/>
                  </a:cubicBezTo>
                  <a:cubicBezTo>
                    <a:pt x="111" y="52"/>
                    <a:pt x="113" y="54"/>
                    <a:pt x="112" y="50"/>
                  </a:cubicBezTo>
                  <a:cubicBezTo>
                    <a:pt x="111" y="46"/>
                    <a:pt x="114" y="46"/>
                    <a:pt x="115" y="44"/>
                  </a:cubicBezTo>
                  <a:cubicBezTo>
                    <a:pt x="116" y="42"/>
                    <a:pt x="118" y="44"/>
                    <a:pt x="118" y="40"/>
                  </a:cubicBezTo>
                  <a:cubicBezTo>
                    <a:pt x="117" y="36"/>
                    <a:pt x="118" y="33"/>
                    <a:pt x="119" y="32"/>
                  </a:cubicBezTo>
                  <a:cubicBezTo>
                    <a:pt x="120" y="31"/>
                    <a:pt x="119" y="30"/>
                    <a:pt x="121" y="31"/>
                  </a:cubicBezTo>
                  <a:cubicBezTo>
                    <a:pt x="122" y="33"/>
                    <a:pt x="125" y="32"/>
                    <a:pt x="125" y="31"/>
                  </a:cubicBezTo>
                  <a:cubicBezTo>
                    <a:pt x="125" y="30"/>
                    <a:pt x="118" y="26"/>
                    <a:pt x="119" y="24"/>
                  </a:cubicBezTo>
                  <a:cubicBezTo>
                    <a:pt x="121" y="22"/>
                    <a:pt x="119" y="22"/>
                    <a:pt x="118" y="19"/>
                  </a:cubicBezTo>
                  <a:cubicBezTo>
                    <a:pt x="118" y="17"/>
                    <a:pt x="116" y="18"/>
                    <a:pt x="116" y="16"/>
                  </a:cubicBezTo>
                  <a:cubicBezTo>
                    <a:pt x="117" y="13"/>
                    <a:pt x="119" y="15"/>
                    <a:pt x="119" y="14"/>
                  </a:cubicBezTo>
                  <a:cubicBezTo>
                    <a:pt x="119" y="14"/>
                    <a:pt x="118" y="13"/>
                    <a:pt x="117" y="12"/>
                  </a:cubicBezTo>
                  <a:cubicBezTo>
                    <a:pt x="117" y="11"/>
                    <a:pt x="117" y="12"/>
                    <a:pt x="117" y="11"/>
                  </a:cubicBezTo>
                  <a:close/>
                  <a:moveTo>
                    <a:pt x="3" y="8"/>
                  </a:moveTo>
                  <a:cubicBezTo>
                    <a:pt x="5" y="11"/>
                    <a:pt x="5" y="10"/>
                    <a:pt x="7" y="12"/>
                  </a:cubicBezTo>
                  <a:cubicBezTo>
                    <a:pt x="8" y="15"/>
                    <a:pt x="8" y="12"/>
                    <a:pt x="11" y="15"/>
                  </a:cubicBezTo>
                  <a:cubicBezTo>
                    <a:pt x="13" y="19"/>
                    <a:pt x="10" y="17"/>
                    <a:pt x="13" y="19"/>
                  </a:cubicBezTo>
                  <a:cubicBezTo>
                    <a:pt x="15" y="20"/>
                    <a:pt x="12" y="21"/>
                    <a:pt x="16" y="23"/>
                  </a:cubicBezTo>
                  <a:cubicBezTo>
                    <a:pt x="18" y="24"/>
                    <a:pt x="20" y="26"/>
                    <a:pt x="20" y="27"/>
                  </a:cubicBezTo>
                  <a:cubicBezTo>
                    <a:pt x="19" y="28"/>
                    <a:pt x="19" y="27"/>
                    <a:pt x="21" y="31"/>
                  </a:cubicBezTo>
                  <a:cubicBezTo>
                    <a:pt x="22" y="35"/>
                    <a:pt x="21" y="35"/>
                    <a:pt x="23" y="36"/>
                  </a:cubicBezTo>
                  <a:cubicBezTo>
                    <a:pt x="25" y="37"/>
                    <a:pt x="23" y="37"/>
                    <a:pt x="27" y="41"/>
                  </a:cubicBezTo>
                  <a:cubicBezTo>
                    <a:pt x="29" y="43"/>
                    <a:pt x="27" y="44"/>
                    <a:pt x="28" y="45"/>
                  </a:cubicBezTo>
                  <a:cubicBezTo>
                    <a:pt x="30" y="46"/>
                    <a:pt x="30" y="48"/>
                    <a:pt x="31" y="51"/>
                  </a:cubicBezTo>
                  <a:cubicBezTo>
                    <a:pt x="31" y="53"/>
                    <a:pt x="33" y="56"/>
                    <a:pt x="36" y="59"/>
                  </a:cubicBezTo>
                  <a:cubicBezTo>
                    <a:pt x="38" y="61"/>
                    <a:pt x="37" y="61"/>
                    <a:pt x="41" y="65"/>
                  </a:cubicBezTo>
                  <a:cubicBezTo>
                    <a:pt x="44" y="68"/>
                    <a:pt x="46" y="69"/>
                    <a:pt x="47" y="72"/>
                  </a:cubicBezTo>
                  <a:cubicBezTo>
                    <a:pt x="49" y="74"/>
                    <a:pt x="51" y="77"/>
                    <a:pt x="50" y="73"/>
                  </a:cubicBezTo>
                  <a:cubicBezTo>
                    <a:pt x="49" y="69"/>
                    <a:pt x="53" y="75"/>
                    <a:pt x="53" y="72"/>
                  </a:cubicBezTo>
                  <a:cubicBezTo>
                    <a:pt x="54" y="70"/>
                    <a:pt x="55" y="75"/>
                    <a:pt x="56" y="74"/>
                  </a:cubicBezTo>
                  <a:cubicBezTo>
                    <a:pt x="57" y="73"/>
                    <a:pt x="57" y="71"/>
                    <a:pt x="57" y="67"/>
                  </a:cubicBezTo>
                  <a:cubicBezTo>
                    <a:pt x="57" y="64"/>
                    <a:pt x="56" y="65"/>
                    <a:pt x="57" y="63"/>
                  </a:cubicBezTo>
                  <a:cubicBezTo>
                    <a:pt x="58" y="60"/>
                    <a:pt x="56" y="61"/>
                    <a:pt x="57" y="58"/>
                  </a:cubicBezTo>
                  <a:cubicBezTo>
                    <a:pt x="59" y="56"/>
                    <a:pt x="57" y="56"/>
                    <a:pt x="56" y="54"/>
                  </a:cubicBezTo>
                  <a:cubicBezTo>
                    <a:pt x="55" y="52"/>
                    <a:pt x="55" y="51"/>
                    <a:pt x="53" y="52"/>
                  </a:cubicBezTo>
                  <a:cubicBezTo>
                    <a:pt x="52" y="53"/>
                    <a:pt x="53" y="51"/>
                    <a:pt x="51" y="52"/>
                  </a:cubicBezTo>
                  <a:cubicBezTo>
                    <a:pt x="49" y="54"/>
                    <a:pt x="53" y="50"/>
                    <a:pt x="51" y="50"/>
                  </a:cubicBezTo>
                  <a:cubicBezTo>
                    <a:pt x="49" y="50"/>
                    <a:pt x="50" y="43"/>
                    <a:pt x="48" y="43"/>
                  </a:cubicBezTo>
                  <a:cubicBezTo>
                    <a:pt x="45" y="44"/>
                    <a:pt x="43" y="42"/>
                    <a:pt x="44" y="40"/>
                  </a:cubicBezTo>
                  <a:cubicBezTo>
                    <a:pt x="45" y="39"/>
                    <a:pt x="43" y="38"/>
                    <a:pt x="45" y="38"/>
                  </a:cubicBezTo>
                  <a:cubicBezTo>
                    <a:pt x="47" y="37"/>
                    <a:pt x="45" y="33"/>
                    <a:pt x="43" y="34"/>
                  </a:cubicBezTo>
                  <a:cubicBezTo>
                    <a:pt x="41" y="35"/>
                    <a:pt x="43" y="33"/>
                    <a:pt x="40" y="32"/>
                  </a:cubicBezTo>
                  <a:cubicBezTo>
                    <a:pt x="36" y="32"/>
                    <a:pt x="39" y="27"/>
                    <a:pt x="34" y="26"/>
                  </a:cubicBezTo>
                  <a:cubicBezTo>
                    <a:pt x="32" y="26"/>
                    <a:pt x="33" y="24"/>
                    <a:pt x="32" y="23"/>
                  </a:cubicBezTo>
                  <a:cubicBezTo>
                    <a:pt x="29" y="21"/>
                    <a:pt x="31" y="25"/>
                    <a:pt x="30" y="24"/>
                  </a:cubicBezTo>
                  <a:cubicBezTo>
                    <a:pt x="29" y="23"/>
                    <a:pt x="28" y="24"/>
                    <a:pt x="28" y="21"/>
                  </a:cubicBezTo>
                  <a:cubicBezTo>
                    <a:pt x="27" y="19"/>
                    <a:pt x="27" y="21"/>
                    <a:pt x="26" y="19"/>
                  </a:cubicBezTo>
                  <a:cubicBezTo>
                    <a:pt x="25" y="18"/>
                    <a:pt x="23" y="15"/>
                    <a:pt x="21" y="14"/>
                  </a:cubicBezTo>
                  <a:cubicBezTo>
                    <a:pt x="19" y="14"/>
                    <a:pt x="19" y="12"/>
                    <a:pt x="18" y="11"/>
                  </a:cubicBezTo>
                  <a:cubicBezTo>
                    <a:pt x="16" y="11"/>
                    <a:pt x="18" y="9"/>
                    <a:pt x="16" y="9"/>
                  </a:cubicBezTo>
                  <a:cubicBezTo>
                    <a:pt x="15" y="8"/>
                    <a:pt x="16" y="7"/>
                    <a:pt x="14" y="5"/>
                  </a:cubicBezTo>
                  <a:cubicBezTo>
                    <a:pt x="12" y="2"/>
                    <a:pt x="13" y="5"/>
                    <a:pt x="11" y="4"/>
                  </a:cubicBezTo>
                  <a:cubicBezTo>
                    <a:pt x="10" y="3"/>
                    <a:pt x="10" y="4"/>
                    <a:pt x="7" y="4"/>
                  </a:cubicBezTo>
                  <a:cubicBezTo>
                    <a:pt x="3" y="3"/>
                    <a:pt x="6" y="3"/>
                    <a:pt x="3" y="1"/>
                  </a:cubicBezTo>
                  <a:cubicBezTo>
                    <a:pt x="0" y="0"/>
                    <a:pt x="1" y="4"/>
                    <a:pt x="3" y="8"/>
                  </a:cubicBezTo>
                  <a:close/>
                  <a:moveTo>
                    <a:pt x="54" y="80"/>
                  </a:moveTo>
                  <a:cubicBezTo>
                    <a:pt x="55" y="80"/>
                    <a:pt x="57" y="79"/>
                    <a:pt x="58" y="81"/>
                  </a:cubicBezTo>
                  <a:cubicBezTo>
                    <a:pt x="59" y="82"/>
                    <a:pt x="61" y="80"/>
                    <a:pt x="60" y="82"/>
                  </a:cubicBezTo>
                  <a:cubicBezTo>
                    <a:pt x="59" y="84"/>
                    <a:pt x="60" y="82"/>
                    <a:pt x="67" y="86"/>
                  </a:cubicBezTo>
                  <a:cubicBezTo>
                    <a:pt x="70" y="87"/>
                    <a:pt x="71" y="84"/>
                    <a:pt x="72" y="85"/>
                  </a:cubicBezTo>
                  <a:cubicBezTo>
                    <a:pt x="73" y="86"/>
                    <a:pt x="74" y="85"/>
                    <a:pt x="77" y="86"/>
                  </a:cubicBezTo>
                  <a:cubicBezTo>
                    <a:pt x="80" y="87"/>
                    <a:pt x="78" y="88"/>
                    <a:pt x="85" y="89"/>
                  </a:cubicBezTo>
                  <a:cubicBezTo>
                    <a:pt x="90" y="90"/>
                    <a:pt x="85" y="88"/>
                    <a:pt x="91" y="90"/>
                  </a:cubicBezTo>
                  <a:cubicBezTo>
                    <a:pt x="96" y="91"/>
                    <a:pt x="91" y="87"/>
                    <a:pt x="96" y="90"/>
                  </a:cubicBezTo>
                  <a:cubicBezTo>
                    <a:pt x="99" y="91"/>
                    <a:pt x="99" y="91"/>
                    <a:pt x="101" y="92"/>
                  </a:cubicBezTo>
                  <a:cubicBezTo>
                    <a:pt x="102" y="93"/>
                    <a:pt x="102" y="91"/>
                    <a:pt x="101" y="91"/>
                  </a:cubicBezTo>
                  <a:cubicBezTo>
                    <a:pt x="99" y="90"/>
                    <a:pt x="104" y="85"/>
                    <a:pt x="100" y="85"/>
                  </a:cubicBezTo>
                  <a:cubicBezTo>
                    <a:pt x="97" y="85"/>
                    <a:pt x="97" y="86"/>
                    <a:pt x="94" y="85"/>
                  </a:cubicBezTo>
                  <a:cubicBezTo>
                    <a:pt x="91" y="84"/>
                    <a:pt x="93" y="84"/>
                    <a:pt x="92" y="81"/>
                  </a:cubicBezTo>
                  <a:cubicBezTo>
                    <a:pt x="90" y="78"/>
                    <a:pt x="90" y="82"/>
                    <a:pt x="89" y="80"/>
                  </a:cubicBezTo>
                  <a:cubicBezTo>
                    <a:pt x="88" y="78"/>
                    <a:pt x="88" y="81"/>
                    <a:pt x="87" y="79"/>
                  </a:cubicBezTo>
                  <a:cubicBezTo>
                    <a:pt x="86" y="78"/>
                    <a:pt x="85" y="80"/>
                    <a:pt x="84" y="79"/>
                  </a:cubicBezTo>
                  <a:cubicBezTo>
                    <a:pt x="83" y="77"/>
                    <a:pt x="82" y="76"/>
                    <a:pt x="81" y="79"/>
                  </a:cubicBezTo>
                  <a:cubicBezTo>
                    <a:pt x="80" y="83"/>
                    <a:pt x="80" y="80"/>
                    <a:pt x="77" y="80"/>
                  </a:cubicBezTo>
                  <a:cubicBezTo>
                    <a:pt x="75" y="80"/>
                    <a:pt x="75" y="81"/>
                    <a:pt x="74" y="80"/>
                  </a:cubicBezTo>
                  <a:cubicBezTo>
                    <a:pt x="72" y="79"/>
                    <a:pt x="71" y="81"/>
                    <a:pt x="70" y="77"/>
                  </a:cubicBezTo>
                  <a:cubicBezTo>
                    <a:pt x="69" y="75"/>
                    <a:pt x="69" y="77"/>
                    <a:pt x="67" y="76"/>
                  </a:cubicBezTo>
                  <a:cubicBezTo>
                    <a:pt x="66" y="75"/>
                    <a:pt x="66" y="77"/>
                    <a:pt x="65" y="75"/>
                  </a:cubicBezTo>
                  <a:cubicBezTo>
                    <a:pt x="64" y="74"/>
                    <a:pt x="62" y="73"/>
                    <a:pt x="62" y="75"/>
                  </a:cubicBezTo>
                  <a:cubicBezTo>
                    <a:pt x="62" y="76"/>
                    <a:pt x="61" y="75"/>
                    <a:pt x="58" y="74"/>
                  </a:cubicBezTo>
                  <a:cubicBezTo>
                    <a:pt x="56" y="74"/>
                    <a:pt x="57" y="77"/>
                    <a:pt x="56" y="78"/>
                  </a:cubicBezTo>
                  <a:cubicBezTo>
                    <a:pt x="54" y="78"/>
                    <a:pt x="56" y="79"/>
                    <a:pt x="54" y="79"/>
                  </a:cubicBezTo>
                  <a:cubicBezTo>
                    <a:pt x="53" y="79"/>
                    <a:pt x="53" y="80"/>
                    <a:pt x="54" y="80"/>
                  </a:cubicBezTo>
                  <a:close/>
                  <a:moveTo>
                    <a:pt x="223" y="86"/>
                  </a:moveTo>
                  <a:cubicBezTo>
                    <a:pt x="223" y="87"/>
                    <a:pt x="222" y="89"/>
                    <a:pt x="222" y="90"/>
                  </a:cubicBezTo>
                  <a:cubicBezTo>
                    <a:pt x="222" y="91"/>
                    <a:pt x="223" y="89"/>
                    <a:pt x="225" y="90"/>
                  </a:cubicBezTo>
                  <a:cubicBezTo>
                    <a:pt x="227" y="91"/>
                    <a:pt x="227" y="88"/>
                    <a:pt x="228" y="88"/>
                  </a:cubicBezTo>
                  <a:cubicBezTo>
                    <a:pt x="229" y="88"/>
                    <a:pt x="228" y="87"/>
                    <a:pt x="229" y="86"/>
                  </a:cubicBezTo>
                  <a:cubicBezTo>
                    <a:pt x="229" y="85"/>
                    <a:pt x="230" y="85"/>
                    <a:pt x="229" y="85"/>
                  </a:cubicBezTo>
                  <a:cubicBezTo>
                    <a:pt x="228" y="84"/>
                    <a:pt x="228" y="84"/>
                    <a:pt x="228" y="83"/>
                  </a:cubicBezTo>
                  <a:cubicBezTo>
                    <a:pt x="226" y="83"/>
                    <a:pt x="223" y="85"/>
                    <a:pt x="223" y="86"/>
                  </a:cubicBezTo>
                  <a:close/>
                  <a:moveTo>
                    <a:pt x="97" y="82"/>
                  </a:moveTo>
                  <a:cubicBezTo>
                    <a:pt x="98" y="81"/>
                    <a:pt x="100" y="81"/>
                    <a:pt x="99" y="80"/>
                  </a:cubicBezTo>
                  <a:cubicBezTo>
                    <a:pt x="99" y="80"/>
                    <a:pt x="99" y="80"/>
                    <a:pt x="96" y="80"/>
                  </a:cubicBezTo>
                  <a:cubicBezTo>
                    <a:pt x="94" y="80"/>
                    <a:pt x="92" y="80"/>
                    <a:pt x="92" y="82"/>
                  </a:cubicBezTo>
                  <a:cubicBezTo>
                    <a:pt x="93" y="82"/>
                    <a:pt x="96" y="83"/>
                    <a:pt x="97" y="82"/>
                  </a:cubicBezTo>
                  <a:close/>
                  <a:moveTo>
                    <a:pt x="106" y="81"/>
                  </a:moveTo>
                  <a:cubicBezTo>
                    <a:pt x="106" y="80"/>
                    <a:pt x="107" y="81"/>
                    <a:pt x="107" y="81"/>
                  </a:cubicBezTo>
                  <a:cubicBezTo>
                    <a:pt x="107" y="80"/>
                    <a:pt x="107" y="80"/>
                    <a:pt x="106" y="80"/>
                  </a:cubicBezTo>
                  <a:cubicBezTo>
                    <a:pt x="105" y="80"/>
                    <a:pt x="106" y="81"/>
                    <a:pt x="106" y="81"/>
                  </a:cubicBezTo>
                  <a:close/>
                  <a:moveTo>
                    <a:pt x="104" y="91"/>
                  </a:moveTo>
                  <a:cubicBezTo>
                    <a:pt x="106" y="92"/>
                    <a:pt x="104" y="92"/>
                    <a:pt x="105" y="93"/>
                  </a:cubicBezTo>
                  <a:cubicBezTo>
                    <a:pt x="106" y="93"/>
                    <a:pt x="106" y="91"/>
                    <a:pt x="107" y="90"/>
                  </a:cubicBezTo>
                  <a:cubicBezTo>
                    <a:pt x="109" y="90"/>
                    <a:pt x="107" y="89"/>
                    <a:pt x="106" y="88"/>
                  </a:cubicBezTo>
                  <a:cubicBezTo>
                    <a:pt x="105" y="87"/>
                    <a:pt x="105" y="89"/>
                    <a:pt x="103" y="88"/>
                  </a:cubicBezTo>
                  <a:cubicBezTo>
                    <a:pt x="101" y="87"/>
                    <a:pt x="101" y="88"/>
                    <a:pt x="102" y="89"/>
                  </a:cubicBezTo>
                  <a:cubicBezTo>
                    <a:pt x="102" y="90"/>
                    <a:pt x="103" y="90"/>
                    <a:pt x="104" y="91"/>
                  </a:cubicBezTo>
                  <a:close/>
                  <a:moveTo>
                    <a:pt x="109" y="92"/>
                  </a:moveTo>
                  <a:cubicBezTo>
                    <a:pt x="108" y="92"/>
                    <a:pt x="108" y="93"/>
                    <a:pt x="111" y="93"/>
                  </a:cubicBezTo>
                  <a:cubicBezTo>
                    <a:pt x="113" y="93"/>
                    <a:pt x="112" y="93"/>
                    <a:pt x="113" y="91"/>
                  </a:cubicBezTo>
                  <a:cubicBezTo>
                    <a:pt x="114" y="89"/>
                    <a:pt x="114" y="89"/>
                    <a:pt x="112" y="89"/>
                  </a:cubicBezTo>
                  <a:cubicBezTo>
                    <a:pt x="111" y="88"/>
                    <a:pt x="110" y="90"/>
                    <a:pt x="110" y="90"/>
                  </a:cubicBezTo>
                  <a:cubicBezTo>
                    <a:pt x="110" y="91"/>
                    <a:pt x="110" y="92"/>
                    <a:pt x="109" y="92"/>
                  </a:cubicBezTo>
                  <a:close/>
                  <a:moveTo>
                    <a:pt x="115" y="94"/>
                  </a:moveTo>
                  <a:cubicBezTo>
                    <a:pt x="116" y="94"/>
                    <a:pt x="119" y="93"/>
                    <a:pt x="120" y="93"/>
                  </a:cubicBezTo>
                  <a:cubicBezTo>
                    <a:pt x="121" y="93"/>
                    <a:pt x="122" y="92"/>
                    <a:pt x="122" y="92"/>
                  </a:cubicBezTo>
                  <a:cubicBezTo>
                    <a:pt x="122" y="93"/>
                    <a:pt x="123" y="92"/>
                    <a:pt x="124" y="93"/>
                  </a:cubicBezTo>
                  <a:cubicBezTo>
                    <a:pt x="124" y="93"/>
                    <a:pt x="126" y="93"/>
                    <a:pt x="125" y="92"/>
                  </a:cubicBezTo>
                  <a:cubicBezTo>
                    <a:pt x="124" y="92"/>
                    <a:pt x="123" y="91"/>
                    <a:pt x="124" y="92"/>
                  </a:cubicBezTo>
                  <a:cubicBezTo>
                    <a:pt x="126" y="92"/>
                    <a:pt x="126" y="92"/>
                    <a:pt x="126" y="92"/>
                  </a:cubicBezTo>
                  <a:cubicBezTo>
                    <a:pt x="126" y="91"/>
                    <a:pt x="125" y="88"/>
                    <a:pt x="124" y="89"/>
                  </a:cubicBezTo>
                  <a:cubicBezTo>
                    <a:pt x="123" y="90"/>
                    <a:pt x="123" y="88"/>
                    <a:pt x="122" y="89"/>
                  </a:cubicBezTo>
                  <a:cubicBezTo>
                    <a:pt x="121" y="90"/>
                    <a:pt x="121" y="88"/>
                    <a:pt x="119" y="88"/>
                  </a:cubicBezTo>
                  <a:cubicBezTo>
                    <a:pt x="117" y="88"/>
                    <a:pt x="119" y="90"/>
                    <a:pt x="120" y="90"/>
                  </a:cubicBezTo>
                  <a:cubicBezTo>
                    <a:pt x="120" y="90"/>
                    <a:pt x="122" y="91"/>
                    <a:pt x="121" y="91"/>
                  </a:cubicBezTo>
                  <a:cubicBezTo>
                    <a:pt x="119" y="91"/>
                    <a:pt x="120" y="92"/>
                    <a:pt x="119" y="91"/>
                  </a:cubicBezTo>
                  <a:cubicBezTo>
                    <a:pt x="118" y="91"/>
                    <a:pt x="118" y="90"/>
                    <a:pt x="117" y="90"/>
                  </a:cubicBezTo>
                  <a:cubicBezTo>
                    <a:pt x="116" y="90"/>
                    <a:pt x="115" y="89"/>
                    <a:pt x="115" y="90"/>
                  </a:cubicBezTo>
                  <a:cubicBezTo>
                    <a:pt x="114" y="91"/>
                    <a:pt x="113" y="90"/>
                    <a:pt x="114" y="92"/>
                  </a:cubicBezTo>
                  <a:cubicBezTo>
                    <a:pt x="114" y="93"/>
                    <a:pt x="113" y="94"/>
                    <a:pt x="115" y="94"/>
                  </a:cubicBezTo>
                  <a:close/>
                  <a:moveTo>
                    <a:pt x="118" y="89"/>
                  </a:moveTo>
                  <a:cubicBezTo>
                    <a:pt x="118" y="88"/>
                    <a:pt x="117" y="88"/>
                    <a:pt x="117" y="89"/>
                  </a:cubicBezTo>
                  <a:cubicBezTo>
                    <a:pt x="117" y="90"/>
                    <a:pt x="118" y="89"/>
                    <a:pt x="118" y="89"/>
                  </a:cubicBezTo>
                  <a:close/>
                  <a:moveTo>
                    <a:pt x="128" y="91"/>
                  </a:moveTo>
                  <a:cubicBezTo>
                    <a:pt x="128" y="91"/>
                    <a:pt x="128" y="90"/>
                    <a:pt x="128" y="90"/>
                  </a:cubicBezTo>
                  <a:cubicBezTo>
                    <a:pt x="128" y="90"/>
                    <a:pt x="127" y="90"/>
                    <a:pt x="127" y="90"/>
                  </a:cubicBezTo>
                  <a:cubicBezTo>
                    <a:pt x="127" y="91"/>
                    <a:pt x="127" y="91"/>
                    <a:pt x="127" y="92"/>
                  </a:cubicBezTo>
                  <a:cubicBezTo>
                    <a:pt x="127" y="93"/>
                    <a:pt x="127" y="91"/>
                    <a:pt x="128" y="91"/>
                  </a:cubicBezTo>
                  <a:close/>
                  <a:moveTo>
                    <a:pt x="129" y="91"/>
                  </a:moveTo>
                  <a:cubicBezTo>
                    <a:pt x="128" y="91"/>
                    <a:pt x="128" y="93"/>
                    <a:pt x="128" y="92"/>
                  </a:cubicBezTo>
                  <a:cubicBezTo>
                    <a:pt x="129" y="92"/>
                    <a:pt x="129" y="91"/>
                    <a:pt x="129" y="91"/>
                  </a:cubicBezTo>
                  <a:close/>
                  <a:moveTo>
                    <a:pt x="131" y="92"/>
                  </a:moveTo>
                  <a:cubicBezTo>
                    <a:pt x="132" y="93"/>
                    <a:pt x="134" y="92"/>
                    <a:pt x="135" y="93"/>
                  </a:cubicBezTo>
                  <a:cubicBezTo>
                    <a:pt x="136" y="94"/>
                    <a:pt x="136" y="93"/>
                    <a:pt x="137" y="93"/>
                  </a:cubicBezTo>
                  <a:cubicBezTo>
                    <a:pt x="137" y="93"/>
                    <a:pt x="137" y="92"/>
                    <a:pt x="138" y="93"/>
                  </a:cubicBezTo>
                  <a:cubicBezTo>
                    <a:pt x="140" y="93"/>
                    <a:pt x="141" y="92"/>
                    <a:pt x="141" y="92"/>
                  </a:cubicBezTo>
                  <a:cubicBezTo>
                    <a:pt x="142" y="92"/>
                    <a:pt x="145" y="91"/>
                    <a:pt x="145" y="91"/>
                  </a:cubicBezTo>
                  <a:cubicBezTo>
                    <a:pt x="145" y="90"/>
                    <a:pt x="146" y="90"/>
                    <a:pt x="146" y="88"/>
                  </a:cubicBezTo>
                  <a:cubicBezTo>
                    <a:pt x="145" y="87"/>
                    <a:pt x="144" y="89"/>
                    <a:pt x="145" y="89"/>
                  </a:cubicBezTo>
                  <a:cubicBezTo>
                    <a:pt x="145" y="89"/>
                    <a:pt x="145" y="89"/>
                    <a:pt x="144" y="90"/>
                  </a:cubicBezTo>
                  <a:cubicBezTo>
                    <a:pt x="142" y="90"/>
                    <a:pt x="144" y="91"/>
                    <a:pt x="143" y="91"/>
                  </a:cubicBezTo>
                  <a:cubicBezTo>
                    <a:pt x="141" y="92"/>
                    <a:pt x="141" y="89"/>
                    <a:pt x="140" y="90"/>
                  </a:cubicBezTo>
                  <a:cubicBezTo>
                    <a:pt x="139" y="91"/>
                    <a:pt x="139" y="90"/>
                    <a:pt x="138" y="91"/>
                  </a:cubicBezTo>
                  <a:cubicBezTo>
                    <a:pt x="137" y="91"/>
                    <a:pt x="136" y="90"/>
                    <a:pt x="135" y="89"/>
                  </a:cubicBezTo>
                  <a:cubicBezTo>
                    <a:pt x="134" y="89"/>
                    <a:pt x="132" y="88"/>
                    <a:pt x="131" y="89"/>
                  </a:cubicBezTo>
                  <a:cubicBezTo>
                    <a:pt x="130" y="90"/>
                    <a:pt x="129" y="90"/>
                    <a:pt x="129" y="92"/>
                  </a:cubicBezTo>
                  <a:cubicBezTo>
                    <a:pt x="129" y="94"/>
                    <a:pt x="130" y="92"/>
                    <a:pt x="131" y="92"/>
                  </a:cubicBezTo>
                  <a:close/>
                  <a:moveTo>
                    <a:pt x="133" y="77"/>
                  </a:moveTo>
                  <a:cubicBezTo>
                    <a:pt x="133" y="79"/>
                    <a:pt x="133" y="74"/>
                    <a:pt x="133" y="73"/>
                  </a:cubicBezTo>
                  <a:cubicBezTo>
                    <a:pt x="133" y="73"/>
                    <a:pt x="132" y="76"/>
                    <a:pt x="133" y="77"/>
                  </a:cubicBezTo>
                  <a:close/>
                  <a:moveTo>
                    <a:pt x="146" y="91"/>
                  </a:moveTo>
                  <a:cubicBezTo>
                    <a:pt x="147" y="90"/>
                    <a:pt x="146" y="90"/>
                    <a:pt x="146" y="90"/>
                  </a:cubicBezTo>
                  <a:cubicBezTo>
                    <a:pt x="145" y="91"/>
                    <a:pt x="145" y="91"/>
                    <a:pt x="146" y="91"/>
                  </a:cubicBezTo>
                  <a:close/>
                  <a:moveTo>
                    <a:pt x="147" y="90"/>
                  </a:moveTo>
                  <a:cubicBezTo>
                    <a:pt x="147" y="90"/>
                    <a:pt x="147" y="90"/>
                    <a:pt x="148" y="89"/>
                  </a:cubicBezTo>
                  <a:cubicBezTo>
                    <a:pt x="148" y="89"/>
                    <a:pt x="147" y="89"/>
                    <a:pt x="146" y="89"/>
                  </a:cubicBezTo>
                  <a:cubicBezTo>
                    <a:pt x="146" y="90"/>
                    <a:pt x="146" y="90"/>
                    <a:pt x="147" y="90"/>
                  </a:cubicBezTo>
                  <a:close/>
                  <a:moveTo>
                    <a:pt x="148" y="91"/>
                  </a:moveTo>
                  <a:cubicBezTo>
                    <a:pt x="150" y="91"/>
                    <a:pt x="148" y="90"/>
                    <a:pt x="149" y="90"/>
                  </a:cubicBezTo>
                  <a:cubicBezTo>
                    <a:pt x="150" y="90"/>
                    <a:pt x="149" y="90"/>
                    <a:pt x="150" y="89"/>
                  </a:cubicBezTo>
                  <a:cubicBezTo>
                    <a:pt x="151" y="89"/>
                    <a:pt x="151" y="89"/>
                    <a:pt x="150" y="89"/>
                  </a:cubicBezTo>
                  <a:cubicBezTo>
                    <a:pt x="149" y="89"/>
                    <a:pt x="148" y="89"/>
                    <a:pt x="148" y="89"/>
                  </a:cubicBezTo>
                  <a:cubicBezTo>
                    <a:pt x="148" y="90"/>
                    <a:pt x="148" y="90"/>
                    <a:pt x="147" y="90"/>
                  </a:cubicBezTo>
                  <a:cubicBezTo>
                    <a:pt x="146" y="91"/>
                    <a:pt x="147" y="91"/>
                    <a:pt x="148" y="91"/>
                  </a:cubicBezTo>
                  <a:close/>
                  <a:moveTo>
                    <a:pt x="152" y="90"/>
                  </a:moveTo>
                  <a:cubicBezTo>
                    <a:pt x="153" y="89"/>
                    <a:pt x="153" y="88"/>
                    <a:pt x="152" y="89"/>
                  </a:cubicBezTo>
                  <a:cubicBezTo>
                    <a:pt x="151" y="90"/>
                    <a:pt x="151" y="88"/>
                    <a:pt x="151" y="90"/>
                  </a:cubicBezTo>
                  <a:cubicBezTo>
                    <a:pt x="151" y="90"/>
                    <a:pt x="151" y="91"/>
                    <a:pt x="152" y="90"/>
                  </a:cubicBezTo>
                  <a:close/>
                  <a:moveTo>
                    <a:pt x="156" y="90"/>
                  </a:moveTo>
                  <a:cubicBezTo>
                    <a:pt x="158" y="90"/>
                    <a:pt x="157" y="88"/>
                    <a:pt x="155" y="88"/>
                  </a:cubicBezTo>
                  <a:cubicBezTo>
                    <a:pt x="153" y="89"/>
                    <a:pt x="154" y="87"/>
                    <a:pt x="153" y="89"/>
                  </a:cubicBezTo>
                  <a:cubicBezTo>
                    <a:pt x="152" y="91"/>
                    <a:pt x="154" y="90"/>
                    <a:pt x="156" y="90"/>
                  </a:cubicBezTo>
                  <a:close/>
                  <a:moveTo>
                    <a:pt x="129" y="99"/>
                  </a:moveTo>
                  <a:cubicBezTo>
                    <a:pt x="131" y="100"/>
                    <a:pt x="131" y="102"/>
                    <a:pt x="131" y="101"/>
                  </a:cubicBezTo>
                  <a:cubicBezTo>
                    <a:pt x="132" y="101"/>
                    <a:pt x="132" y="102"/>
                    <a:pt x="133" y="102"/>
                  </a:cubicBezTo>
                  <a:cubicBezTo>
                    <a:pt x="133" y="101"/>
                    <a:pt x="134" y="101"/>
                    <a:pt x="134" y="101"/>
                  </a:cubicBezTo>
                  <a:cubicBezTo>
                    <a:pt x="135" y="100"/>
                    <a:pt x="133" y="98"/>
                    <a:pt x="132" y="98"/>
                  </a:cubicBezTo>
                  <a:cubicBezTo>
                    <a:pt x="131" y="97"/>
                    <a:pt x="132" y="97"/>
                    <a:pt x="131" y="96"/>
                  </a:cubicBezTo>
                  <a:cubicBezTo>
                    <a:pt x="130" y="95"/>
                    <a:pt x="129" y="96"/>
                    <a:pt x="128" y="96"/>
                  </a:cubicBezTo>
                  <a:cubicBezTo>
                    <a:pt x="128" y="96"/>
                    <a:pt x="125" y="95"/>
                    <a:pt x="125" y="97"/>
                  </a:cubicBezTo>
                  <a:cubicBezTo>
                    <a:pt x="125" y="99"/>
                    <a:pt x="127" y="98"/>
                    <a:pt x="129" y="99"/>
                  </a:cubicBezTo>
                  <a:close/>
                  <a:moveTo>
                    <a:pt x="148" y="104"/>
                  </a:moveTo>
                  <a:cubicBezTo>
                    <a:pt x="148" y="104"/>
                    <a:pt x="148" y="102"/>
                    <a:pt x="147" y="104"/>
                  </a:cubicBezTo>
                  <a:cubicBezTo>
                    <a:pt x="146" y="105"/>
                    <a:pt x="145" y="104"/>
                    <a:pt x="145" y="105"/>
                  </a:cubicBezTo>
                  <a:cubicBezTo>
                    <a:pt x="145" y="106"/>
                    <a:pt x="147" y="105"/>
                    <a:pt x="148" y="104"/>
                  </a:cubicBezTo>
                  <a:close/>
                  <a:moveTo>
                    <a:pt x="132" y="72"/>
                  </a:moveTo>
                  <a:cubicBezTo>
                    <a:pt x="134" y="72"/>
                    <a:pt x="131" y="69"/>
                    <a:pt x="132" y="67"/>
                  </a:cubicBezTo>
                  <a:cubicBezTo>
                    <a:pt x="133" y="66"/>
                    <a:pt x="132" y="63"/>
                    <a:pt x="132" y="59"/>
                  </a:cubicBezTo>
                  <a:cubicBezTo>
                    <a:pt x="133" y="55"/>
                    <a:pt x="130" y="57"/>
                    <a:pt x="133" y="54"/>
                  </a:cubicBezTo>
                  <a:cubicBezTo>
                    <a:pt x="136" y="52"/>
                    <a:pt x="137" y="55"/>
                    <a:pt x="135" y="57"/>
                  </a:cubicBezTo>
                  <a:cubicBezTo>
                    <a:pt x="134" y="60"/>
                    <a:pt x="136" y="60"/>
                    <a:pt x="137" y="62"/>
                  </a:cubicBezTo>
                  <a:cubicBezTo>
                    <a:pt x="139" y="64"/>
                    <a:pt x="136" y="68"/>
                    <a:pt x="140" y="68"/>
                  </a:cubicBezTo>
                  <a:cubicBezTo>
                    <a:pt x="142" y="68"/>
                    <a:pt x="140" y="66"/>
                    <a:pt x="142" y="65"/>
                  </a:cubicBezTo>
                  <a:cubicBezTo>
                    <a:pt x="144" y="64"/>
                    <a:pt x="144" y="66"/>
                    <a:pt x="145" y="64"/>
                  </a:cubicBezTo>
                  <a:cubicBezTo>
                    <a:pt x="146" y="61"/>
                    <a:pt x="141" y="61"/>
                    <a:pt x="142" y="59"/>
                  </a:cubicBezTo>
                  <a:cubicBezTo>
                    <a:pt x="144" y="57"/>
                    <a:pt x="141" y="53"/>
                    <a:pt x="139" y="51"/>
                  </a:cubicBezTo>
                  <a:cubicBezTo>
                    <a:pt x="136" y="48"/>
                    <a:pt x="142" y="48"/>
                    <a:pt x="144" y="44"/>
                  </a:cubicBezTo>
                  <a:cubicBezTo>
                    <a:pt x="146" y="40"/>
                    <a:pt x="147" y="45"/>
                    <a:pt x="148" y="43"/>
                  </a:cubicBezTo>
                  <a:cubicBezTo>
                    <a:pt x="149" y="42"/>
                    <a:pt x="149" y="41"/>
                    <a:pt x="145" y="41"/>
                  </a:cubicBezTo>
                  <a:cubicBezTo>
                    <a:pt x="141" y="41"/>
                    <a:pt x="142" y="43"/>
                    <a:pt x="139" y="43"/>
                  </a:cubicBezTo>
                  <a:cubicBezTo>
                    <a:pt x="136" y="42"/>
                    <a:pt x="137" y="46"/>
                    <a:pt x="134" y="46"/>
                  </a:cubicBezTo>
                  <a:cubicBezTo>
                    <a:pt x="132" y="45"/>
                    <a:pt x="134" y="44"/>
                    <a:pt x="132" y="42"/>
                  </a:cubicBezTo>
                  <a:cubicBezTo>
                    <a:pt x="129" y="41"/>
                    <a:pt x="131" y="32"/>
                    <a:pt x="134" y="34"/>
                  </a:cubicBezTo>
                  <a:cubicBezTo>
                    <a:pt x="136" y="35"/>
                    <a:pt x="138" y="34"/>
                    <a:pt x="139" y="34"/>
                  </a:cubicBezTo>
                  <a:cubicBezTo>
                    <a:pt x="141" y="35"/>
                    <a:pt x="146" y="33"/>
                    <a:pt x="147" y="34"/>
                  </a:cubicBezTo>
                  <a:cubicBezTo>
                    <a:pt x="147" y="35"/>
                    <a:pt x="152" y="36"/>
                    <a:pt x="154" y="33"/>
                  </a:cubicBezTo>
                  <a:cubicBezTo>
                    <a:pt x="156" y="30"/>
                    <a:pt x="158" y="28"/>
                    <a:pt x="157" y="27"/>
                  </a:cubicBezTo>
                  <a:cubicBezTo>
                    <a:pt x="156" y="25"/>
                    <a:pt x="154" y="28"/>
                    <a:pt x="152" y="31"/>
                  </a:cubicBezTo>
                  <a:cubicBezTo>
                    <a:pt x="151" y="33"/>
                    <a:pt x="146" y="30"/>
                    <a:pt x="145" y="31"/>
                  </a:cubicBezTo>
                  <a:cubicBezTo>
                    <a:pt x="145" y="32"/>
                    <a:pt x="143" y="30"/>
                    <a:pt x="140" y="30"/>
                  </a:cubicBezTo>
                  <a:cubicBezTo>
                    <a:pt x="137" y="31"/>
                    <a:pt x="139" y="29"/>
                    <a:pt x="137" y="29"/>
                  </a:cubicBezTo>
                  <a:cubicBezTo>
                    <a:pt x="136" y="29"/>
                    <a:pt x="135" y="28"/>
                    <a:pt x="134" y="29"/>
                  </a:cubicBezTo>
                  <a:cubicBezTo>
                    <a:pt x="134" y="30"/>
                    <a:pt x="133" y="33"/>
                    <a:pt x="132" y="31"/>
                  </a:cubicBezTo>
                  <a:cubicBezTo>
                    <a:pt x="131" y="30"/>
                    <a:pt x="131" y="33"/>
                    <a:pt x="130" y="34"/>
                  </a:cubicBezTo>
                  <a:cubicBezTo>
                    <a:pt x="128" y="36"/>
                    <a:pt x="130" y="37"/>
                    <a:pt x="129" y="37"/>
                  </a:cubicBezTo>
                  <a:cubicBezTo>
                    <a:pt x="127" y="38"/>
                    <a:pt x="129" y="38"/>
                    <a:pt x="129" y="40"/>
                  </a:cubicBezTo>
                  <a:cubicBezTo>
                    <a:pt x="128" y="42"/>
                    <a:pt x="126" y="43"/>
                    <a:pt x="127" y="47"/>
                  </a:cubicBezTo>
                  <a:cubicBezTo>
                    <a:pt x="127" y="51"/>
                    <a:pt x="126" y="48"/>
                    <a:pt x="126" y="51"/>
                  </a:cubicBezTo>
                  <a:cubicBezTo>
                    <a:pt x="126" y="55"/>
                    <a:pt x="123" y="53"/>
                    <a:pt x="124" y="55"/>
                  </a:cubicBezTo>
                  <a:cubicBezTo>
                    <a:pt x="125" y="57"/>
                    <a:pt x="123" y="55"/>
                    <a:pt x="124" y="58"/>
                  </a:cubicBezTo>
                  <a:cubicBezTo>
                    <a:pt x="125" y="61"/>
                    <a:pt x="126" y="57"/>
                    <a:pt x="128" y="60"/>
                  </a:cubicBezTo>
                  <a:cubicBezTo>
                    <a:pt x="130" y="64"/>
                    <a:pt x="126" y="69"/>
                    <a:pt x="128" y="72"/>
                  </a:cubicBezTo>
                  <a:cubicBezTo>
                    <a:pt x="129" y="74"/>
                    <a:pt x="130" y="72"/>
                    <a:pt x="132" y="72"/>
                  </a:cubicBezTo>
                  <a:close/>
                  <a:moveTo>
                    <a:pt x="165" y="61"/>
                  </a:moveTo>
                  <a:cubicBezTo>
                    <a:pt x="166" y="62"/>
                    <a:pt x="169" y="59"/>
                    <a:pt x="167" y="57"/>
                  </a:cubicBezTo>
                  <a:cubicBezTo>
                    <a:pt x="166" y="55"/>
                    <a:pt x="162" y="55"/>
                    <a:pt x="162" y="57"/>
                  </a:cubicBezTo>
                  <a:cubicBezTo>
                    <a:pt x="161" y="58"/>
                    <a:pt x="163" y="60"/>
                    <a:pt x="165" y="61"/>
                  </a:cubicBezTo>
                  <a:close/>
                  <a:moveTo>
                    <a:pt x="173" y="57"/>
                  </a:moveTo>
                  <a:cubicBezTo>
                    <a:pt x="173" y="56"/>
                    <a:pt x="174" y="59"/>
                    <a:pt x="176" y="58"/>
                  </a:cubicBezTo>
                  <a:cubicBezTo>
                    <a:pt x="178" y="56"/>
                    <a:pt x="180" y="59"/>
                    <a:pt x="180" y="58"/>
                  </a:cubicBezTo>
                  <a:cubicBezTo>
                    <a:pt x="180" y="57"/>
                    <a:pt x="183" y="59"/>
                    <a:pt x="185" y="61"/>
                  </a:cubicBezTo>
                  <a:cubicBezTo>
                    <a:pt x="188" y="62"/>
                    <a:pt x="188" y="60"/>
                    <a:pt x="186" y="57"/>
                  </a:cubicBezTo>
                  <a:cubicBezTo>
                    <a:pt x="184" y="54"/>
                    <a:pt x="184" y="57"/>
                    <a:pt x="181" y="55"/>
                  </a:cubicBezTo>
                  <a:cubicBezTo>
                    <a:pt x="179" y="53"/>
                    <a:pt x="180" y="55"/>
                    <a:pt x="177" y="55"/>
                  </a:cubicBezTo>
                  <a:cubicBezTo>
                    <a:pt x="173" y="54"/>
                    <a:pt x="171" y="56"/>
                    <a:pt x="171" y="58"/>
                  </a:cubicBezTo>
                  <a:cubicBezTo>
                    <a:pt x="172" y="61"/>
                    <a:pt x="172" y="57"/>
                    <a:pt x="173" y="57"/>
                  </a:cubicBezTo>
                  <a:close/>
                  <a:moveTo>
                    <a:pt x="158" y="48"/>
                  </a:moveTo>
                  <a:cubicBezTo>
                    <a:pt x="158" y="48"/>
                    <a:pt x="153" y="46"/>
                    <a:pt x="153" y="49"/>
                  </a:cubicBezTo>
                  <a:cubicBezTo>
                    <a:pt x="153" y="50"/>
                    <a:pt x="158" y="49"/>
                    <a:pt x="158" y="48"/>
                  </a:cubicBezTo>
                  <a:close/>
                  <a:moveTo>
                    <a:pt x="163" y="48"/>
                  </a:moveTo>
                  <a:cubicBezTo>
                    <a:pt x="165" y="48"/>
                    <a:pt x="159" y="47"/>
                    <a:pt x="158" y="49"/>
                  </a:cubicBezTo>
                  <a:cubicBezTo>
                    <a:pt x="158" y="50"/>
                    <a:pt x="162" y="49"/>
                    <a:pt x="163" y="48"/>
                  </a:cubicBezTo>
                  <a:close/>
                  <a:moveTo>
                    <a:pt x="170" y="48"/>
                  </a:moveTo>
                  <a:cubicBezTo>
                    <a:pt x="172" y="47"/>
                    <a:pt x="174" y="48"/>
                    <a:pt x="172" y="46"/>
                  </a:cubicBezTo>
                  <a:cubicBezTo>
                    <a:pt x="170" y="45"/>
                    <a:pt x="169" y="45"/>
                    <a:pt x="169" y="47"/>
                  </a:cubicBezTo>
                  <a:cubicBezTo>
                    <a:pt x="169" y="48"/>
                    <a:pt x="169" y="48"/>
                    <a:pt x="170" y="48"/>
                  </a:cubicBezTo>
                  <a:close/>
                  <a:moveTo>
                    <a:pt x="181" y="49"/>
                  </a:moveTo>
                  <a:cubicBezTo>
                    <a:pt x="182" y="50"/>
                    <a:pt x="184" y="51"/>
                    <a:pt x="184" y="49"/>
                  </a:cubicBezTo>
                  <a:cubicBezTo>
                    <a:pt x="185" y="48"/>
                    <a:pt x="184" y="47"/>
                    <a:pt x="182" y="48"/>
                  </a:cubicBezTo>
                  <a:cubicBezTo>
                    <a:pt x="181" y="48"/>
                    <a:pt x="180" y="49"/>
                    <a:pt x="181" y="49"/>
                  </a:cubicBezTo>
                  <a:close/>
                  <a:moveTo>
                    <a:pt x="187" y="43"/>
                  </a:moveTo>
                  <a:cubicBezTo>
                    <a:pt x="187" y="42"/>
                    <a:pt x="185" y="43"/>
                    <a:pt x="185" y="43"/>
                  </a:cubicBezTo>
                  <a:cubicBezTo>
                    <a:pt x="186" y="44"/>
                    <a:pt x="186" y="44"/>
                    <a:pt x="187" y="45"/>
                  </a:cubicBezTo>
                  <a:cubicBezTo>
                    <a:pt x="187" y="46"/>
                    <a:pt x="188" y="43"/>
                    <a:pt x="187" y="43"/>
                  </a:cubicBezTo>
                  <a:close/>
                  <a:moveTo>
                    <a:pt x="187" y="38"/>
                  </a:moveTo>
                  <a:cubicBezTo>
                    <a:pt x="187" y="38"/>
                    <a:pt x="188" y="40"/>
                    <a:pt x="189" y="39"/>
                  </a:cubicBezTo>
                  <a:cubicBezTo>
                    <a:pt x="190" y="39"/>
                    <a:pt x="188" y="37"/>
                    <a:pt x="186" y="37"/>
                  </a:cubicBezTo>
                  <a:cubicBezTo>
                    <a:pt x="184" y="38"/>
                    <a:pt x="183" y="38"/>
                    <a:pt x="184" y="39"/>
                  </a:cubicBezTo>
                  <a:cubicBezTo>
                    <a:pt x="185" y="39"/>
                    <a:pt x="186" y="40"/>
                    <a:pt x="187" y="40"/>
                  </a:cubicBezTo>
                  <a:cubicBezTo>
                    <a:pt x="188" y="39"/>
                    <a:pt x="186" y="38"/>
                    <a:pt x="187" y="38"/>
                  </a:cubicBezTo>
                  <a:close/>
                  <a:moveTo>
                    <a:pt x="173" y="41"/>
                  </a:moveTo>
                  <a:cubicBezTo>
                    <a:pt x="172" y="39"/>
                    <a:pt x="171" y="37"/>
                    <a:pt x="171" y="35"/>
                  </a:cubicBezTo>
                  <a:cubicBezTo>
                    <a:pt x="172" y="34"/>
                    <a:pt x="173" y="34"/>
                    <a:pt x="175" y="35"/>
                  </a:cubicBezTo>
                  <a:cubicBezTo>
                    <a:pt x="177" y="36"/>
                    <a:pt x="176" y="34"/>
                    <a:pt x="174" y="33"/>
                  </a:cubicBezTo>
                  <a:cubicBezTo>
                    <a:pt x="172" y="32"/>
                    <a:pt x="174" y="31"/>
                    <a:pt x="175" y="31"/>
                  </a:cubicBezTo>
                  <a:cubicBezTo>
                    <a:pt x="176" y="30"/>
                    <a:pt x="176" y="27"/>
                    <a:pt x="174" y="27"/>
                  </a:cubicBezTo>
                  <a:cubicBezTo>
                    <a:pt x="172" y="28"/>
                    <a:pt x="171" y="33"/>
                    <a:pt x="171" y="32"/>
                  </a:cubicBezTo>
                  <a:cubicBezTo>
                    <a:pt x="170" y="30"/>
                    <a:pt x="171" y="31"/>
                    <a:pt x="172" y="28"/>
                  </a:cubicBezTo>
                  <a:cubicBezTo>
                    <a:pt x="173" y="26"/>
                    <a:pt x="171" y="26"/>
                    <a:pt x="171" y="25"/>
                  </a:cubicBezTo>
                  <a:cubicBezTo>
                    <a:pt x="172" y="24"/>
                    <a:pt x="173" y="22"/>
                    <a:pt x="171" y="23"/>
                  </a:cubicBezTo>
                  <a:cubicBezTo>
                    <a:pt x="169" y="25"/>
                    <a:pt x="169" y="29"/>
                    <a:pt x="169" y="31"/>
                  </a:cubicBezTo>
                  <a:cubicBezTo>
                    <a:pt x="170" y="32"/>
                    <a:pt x="169" y="33"/>
                    <a:pt x="170" y="34"/>
                  </a:cubicBezTo>
                  <a:cubicBezTo>
                    <a:pt x="171" y="36"/>
                    <a:pt x="169" y="37"/>
                    <a:pt x="171" y="39"/>
                  </a:cubicBezTo>
                  <a:cubicBezTo>
                    <a:pt x="172" y="41"/>
                    <a:pt x="173" y="43"/>
                    <a:pt x="174" y="43"/>
                  </a:cubicBezTo>
                  <a:cubicBezTo>
                    <a:pt x="174" y="42"/>
                    <a:pt x="174" y="42"/>
                    <a:pt x="173" y="41"/>
                  </a:cubicBezTo>
                  <a:close/>
                  <a:moveTo>
                    <a:pt x="175" y="21"/>
                  </a:moveTo>
                  <a:cubicBezTo>
                    <a:pt x="174" y="19"/>
                    <a:pt x="173" y="22"/>
                    <a:pt x="173" y="24"/>
                  </a:cubicBezTo>
                  <a:cubicBezTo>
                    <a:pt x="173" y="26"/>
                    <a:pt x="176" y="22"/>
                    <a:pt x="175" y="21"/>
                  </a:cubicBezTo>
                  <a:close/>
                  <a:moveTo>
                    <a:pt x="140" y="69"/>
                  </a:moveTo>
                  <a:cubicBezTo>
                    <a:pt x="140" y="68"/>
                    <a:pt x="140" y="70"/>
                    <a:pt x="140" y="71"/>
                  </a:cubicBezTo>
                  <a:cubicBezTo>
                    <a:pt x="141" y="72"/>
                    <a:pt x="141" y="71"/>
                    <a:pt x="140" y="69"/>
                  </a:cubicBezTo>
                  <a:close/>
                  <a:moveTo>
                    <a:pt x="144" y="70"/>
                  </a:moveTo>
                  <a:cubicBezTo>
                    <a:pt x="144" y="69"/>
                    <a:pt x="144" y="68"/>
                    <a:pt x="144" y="67"/>
                  </a:cubicBezTo>
                  <a:cubicBezTo>
                    <a:pt x="145" y="65"/>
                    <a:pt x="142" y="66"/>
                    <a:pt x="142" y="68"/>
                  </a:cubicBezTo>
                  <a:cubicBezTo>
                    <a:pt x="143" y="69"/>
                    <a:pt x="141" y="72"/>
                    <a:pt x="143" y="71"/>
                  </a:cubicBezTo>
                  <a:cubicBezTo>
                    <a:pt x="143" y="71"/>
                    <a:pt x="144" y="70"/>
                    <a:pt x="144" y="70"/>
                  </a:cubicBezTo>
                  <a:close/>
                  <a:moveTo>
                    <a:pt x="145" y="72"/>
                  </a:moveTo>
                  <a:cubicBezTo>
                    <a:pt x="146" y="70"/>
                    <a:pt x="148" y="72"/>
                    <a:pt x="146" y="70"/>
                  </a:cubicBezTo>
                  <a:cubicBezTo>
                    <a:pt x="144" y="67"/>
                    <a:pt x="148" y="68"/>
                    <a:pt x="147" y="65"/>
                  </a:cubicBezTo>
                  <a:cubicBezTo>
                    <a:pt x="146" y="63"/>
                    <a:pt x="145" y="66"/>
                    <a:pt x="145" y="69"/>
                  </a:cubicBezTo>
                  <a:cubicBezTo>
                    <a:pt x="145" y="72"/>
                    <a:pt x="142" y="72"/>
                    <a:pt x="144" y="73"/>
                  </a:cubicBezTo>
                  <a:cubicBezTo>
                    <a:pt x="145" y="73"/>
                    <a:pt x="145" y="73"/>
                    <a:pt x="145" y="72"/>
                  </a:cubicBezTo>
                  <a:close/>
                  <a:moveTo>
                    <a:pt x="146" y="44"/>
                  </a:moveTo>
                  <a:cubicBezTo>
                    <a:pt x="145" y="44"/>
                    <a:pt x="145" y="45"/>
                    <a:pt x="145" y="47"/>
                  </a:cubicBezTo>
                  <a:cubicBezTo>
                    <a:pt x="145" y="47"/>
                    <a:pt x="147" y="44"/>
                    <a:pt x="146" y="44"/>
                  </a:cubicBezTo>
                  <a:close/>
                  <a:moveTo>
                    <a:pt x="148" y="46"/>
                  </a:moveTo>
                  <a:cubicBezTo>
                    <a:pt x="149" y="46"/>
                    <a:pt x="149" y="44"/>
                    <a:pt x="148" y="45"/>
                  </a:cubicBezTo>
                  <a:cubicBezTo>
                    <a:pt x="147" y="45"/>
                    <a:pt x="148" y="47"/>
                    <a:pt x="148" y="46"/>
                  </a:cubicBezTo>
                  <a:close/>
                  <a:moveTo>
                    <a:pt x="169" y="41"/>
                  </a:moveTo>
                  <a:cubicBezTo>
                    <a:pt x="169" y="42"/>
                    <a:pt x="170" y="42"/>
                    <a:pt x="170" y="40"/>
                  </a:cubicBezTo>
                  <a:cubicBezTo>
                    <a:pt x="170" y="39"/>
                    <a:pt x="169" y="38"/>
                    <a:pt x="169" y="39"/>
                  </a:cubicBezTo>
                  <a:cubicBezTo>
                    <a:pt x="168" y="40"/>
                    <a:pt x="168" y="40"/>
                    <a:pt x="169" y="41"/>
                  </a:cubicBezTo>
                  <a:close/>
                  <a:moveTo>
                    <a:pt x="191" y="83"/>
                  </a:moveTo>
                  <a:cubicBezTo>
                    <a:pt x="190" y="81"/>
                    <a:pt x="187" y="88"/>
                    <a:pt x="189" y="87"/>
                  </a:cubicBezTo>
                  <a:cubicBezTo>
                    <a:pt x="191" y="86"/>
                    <a:pt x="191" y="84"/>
                    <a:pt x="191" y="83"/>
                  </a:cubicBezTo>
                  <a:close/>
                  <a:moveTo>
                    <a:pt x="205" y="77"/>
                  </a:moveTo>
                  <a:cubicBezTo>
                    <a:pt x="203" y="74"/>
                    <a:pt x="203" y="81"/>
                    <a:pt x="204" y="80"/>
                  </a:cubicBezTo>
                  <a:cubicBezTo>
                    <a:pt x="206" y="80"/>
                    <a:pt x="206" y="79"/>
                    <a:pt x="205" y="77"/>
                  </a:cubicBezTo>
                  <a:close/>
                  <a:moveTo>
                    <a:pt x="166" y="85"/>
                  </a:moveTo>
                  <a:cubicBezTo>
                    <a:pt x="166" y="84"/>
                    <a:pt x="162" y="85"/>
                    <a:pt x="161" y="86"/>
                  </a:cubicBezTo>
                  <a:cubicBezTo>
                    <a:pt x="159" y="87"/>
                    <a:pt x="166" y="86"/>
                    <a:pt x="166" y="85"/>
                  </a:cubicBezTo>
                  <a:close/>
                  <a:moveTo>
                    <a:pt x="111" y="61"/>
                  </a:moveTo>
                  <a:cubicBezTo>
                    <a:pt x="111" y="59"/>
                    <a:pt x="111" y="57"/>
                    <a:pt x="110" y="58"/>
                  </a:cubicBezTo>
                  <a:cubicBezTo>
                    <a:pt x="109" y="59"/>
                    <a:pt x="110" y="60"/>
                    <a:pt x="110" y="62"/>
                  </a:cubicBezTo>
                  <a:cubicBezTo>
                    <a:pt x="109" y="63"/>
                    <a:pt x="110" y="63"/>
                    <a:pt x="111" y="61"/>
                  </a:cubicBezTo>
                  <a:close/>
                  <a:moveTo>
                    <a:pt x="66" y="57"/>
                  </a:moveTo>
                  <a:cubicBezTo>
                    <a:pt x="67" y="56"/>
                    <a:pt x="68" y="58"/>
                    <a:pt x="69" y="56"/>
                  </a:cubicBezTo>
                  <a:cubicBezTo>
                    <a:pt x="70" y="55"/>
                    <a:pt x="69" y="54"/>
                    <a:pt x="67" y="53"/>
                  </a:cubicBezTo>
                  <a:cubicBezTo>
                    <a:pt x="65" y="52"/>
                    <a:pt x="65" y="55"/>
                    <a:pt x="65" y="57"/>
                  </a:cubicBezTo>
                  <a:cubicBezTo>
                    <a:pt x="66" y="57"/>
                    <a:pt x="66" y="58"/>
                    <a:pt x="66" y="57"/>
                  </a:cubicBezTo>
                  <a:close/>
                  <a:moveTo>
                    <a:pt x="55" y="50"/>
                  </a:moveTo>
                  <a:cubicBezTo>
                    <a:pt x="57" y="50"/>
                    <a:pt x="56" y="54"/>
                    <a:pt x="58" y="55"/>
                  </a:cubicBezTo>
                  <a:cubicBezTo>
                    <a:pt x="59" y="56"/>
                    <a:pt x="59" y="57"/>
                    <a:pt x="61" y="56"/>
                  </a:cubicBezTo>
                  <a:cubicBezTo>
                    <a:pt x="62" y="56"/>
                    <a:pt x="60" y="55"/>
                    <a:pt x="60" y="54"/>
                  </a:cubicBezTo>
                  <a:cubicBezTo>
                    <a:pt x="61" y="53"/>
                    <a:pt x="61" y="53"/>
                    <a:pt x="59" y="53"/>
                  </a:cubicBezTo>
                  <a:cubicBezTo>
                    <a:pt x="57" y="52"/>
                    <a:pt x="59" y="46"/>
                    <a:pt x="55" y="46"/>
                  </a:cubicBezTo>
                  <a:cubicBezTo>
                    <a:pt x="53" y="47"/>
                    <a:pt x="54" y="48"/>
                    <a:pt x="53" y="49"/>
                  </a:cubicBezTo>
                  <a:cubicBezTo>
                    <a:pt x="51" y="50"/>
                    <a:pt x="54" y="50"/>
                    <a:pt x="55" y="50"/>
                  </a:cubicBezTo>
                  <a:close/>
                  <a:moveTo>
                    <a:pt x="69" y="10"/>
                  </a:moveTo>
                  <a:cubicBezTo>
                    <a:pt x="69" y="10"/>
                    <a:pt x="67" y="12"/>
                    <a:pt x="68" y="13"/>
                  </a:cubicBezTo>
                  <a:cubicBezTo>
                    <a:pt x="69" y="13"/>
                    <a:pt x="67" y="14"/>
                    <a:pt x="68" y="14"/>
                  </a:cubicBezTo>
                  <a:cubicBezTo>
                    <a:pt x="70" y="15"/>
                    <a:pt x="69" y="11"/>
                    <a:pt x="69" y="10"/>
                  </a:cubicBezTo>
                  <a:close/>
                  <a:moveTo>
                    <a:pt x="6" y="21"/>
                  </a:moveTo>
                  <a:cubicBezTo>
                    <a:pt x="7" y="22"/>
                    <a:pt x="8" y="23"/>
                    <a:pt x="8" y="22"/>
                  </a:cubicBezTo>
                  <a:cubicBezTo>
                    <a:pt x="7" y="21"/>
                    <a:pt x="5" y="18"/>
                    <a:pt x="4" y="19"/>
                  </a:cubicBezTo>
                  <a:cubicBezTo>
                    <a:pt x="4" y="20"/>
                    <a:pt x="4" y="21"/>
                    <a:pt x="6" y="21"/>
                  </a:cubicBezTo>
                  <a:close/>
                  <a:moveTo>
                    <a:pt x="14" y="33"/>
                  </a:moveTo>
                  <a:cubicBezTo>
                    <a:pt x="15" y="35"/>
                    <a:pt x="16" y="31"/>
                    <a:pt x="15" y="30"/>
                  </a:cubicBezTo>
                  <a:cubicBezTo>
                    <a:pt x="13" y="29"/>
                    <a:pt x="13" y="27"/>
                    <a:pt x="11" y="27"/>
                  </a:cubicBezTo>
                  <a:cubicBezTo>
                    <a:pt x="10" y="28"/>
                    <a:pt x="12" y="30"/>
                    <a:pt x="14" y="33"/>
                  </a:cubicBezTo>
                  <a:close/>
                  <a:moveTo>
                    <a:pt x="22" y="48"/>
                  </a:moveTo>
                  <a:cubicBezTo>
                    <a:pt x="23" y="47"/>
                    <a:pt x="20" y="42"/>
                    <a:pt x="19" y="43"/>
                  </a:cubicBezTo>
                  <a:cubicBezTo>
                    <a:pt x="17" y="44"/>
                    <a:pt x="21" y="48"/>
                    <a:pt x="22" y="48"/>
                  </a:cubicBezTo>
                  <a:close/>
                  <a:moveTo>
                    <a:pt x="25" y="52"/>
                  </a:moveTo>
                  <a:cubicBezTo>
                    <a:pt x="26" y="51"/>
                    <a:pt x="24" y="49"/>
                    <a:pt x="24" y="50"/>
                  </a:cubicBezTo>
                  <a:cubicBezTo>
                    <a:pt x="23" y="51"/>
                    <a:pt x="25" y="52"/>
                    <a:pt x="25" y="52"/>
                  </a:cubicBezTo>
                  <a:close/>
                  <a:moveTo>
                    <a:pt x="26" y="55"/>
                  </a:moveTo>
                  <a:cubicBezTo>
                    <a:pt x="27" y="55"/>
                    <a:pt x="28" y="58"/>
                    <a:pt x="28" y="57"/>
                  </a:cubicBezTo>
                  <a:cubicBezTo>
                    <a:pt x="29" y="56"/>
                    <a:pt x="27" y="52"/>
                    <a:pt x="26" y="53"/>
                  </a:cubicBezTo>
                  <a:cubicBezTo>
                    <a:pt x="25" y="54"/>
                    <a:pt x="26" y="55"/>
                    <a:pt x="26" y="55"/>
                  </a:cubicBezTo>
                  <a:close/>
                  <a:moveTo>
                    <a:pt x="49" y="39"/>
                  </a:moveTo>
                  <a:cubicBezTo>
                    <a:pt x="48" y="39"/>
                    <a:pt x="47" y="42"/>
                    <a:pt x="49" y="41"/>
                  </a:cubicBezTo>
                  <a:cubicBezTo>
                    <a:pt x="50" y="41"/>
                    <a:pt x="50" y="39"/>
                    <a:pt x="49" y="39"/>
                  </a:cubicBezTo>
                  <a:close/>
                  <a:moveTo>
                    <a:pt x="50" y="37"/>
                  </a:moveTo>
                  <a:cubicBezTo>
                    <a:pt x="49" y="36"/>
                    <a:pt x="49" y="37"/>
                    <a:pt x="49" y="38"/>
                  </a:cubicBezTo>
                  <a:cubicBezTo>
                    <a:pt x="49" y="39"/>
                    <a:pt x="52" y="39"/>
                    <a:pt x="52" y="39"/>
                  </a:cubicBezTo>
                  <a:cubicBezTo>
                    <a:pt x="52" y="39"/>
                    <a:pt x="51" y="38"/>
                    <a:pt x="50" y="37"/>
                  </a:cubicBezTo>
                  <a:close/>
                  <a:moveTo>
                    <a:pt x="34" y="26"/>
                  </a:moveTo>
                  <a:cubicBezTo>
                    <a:pt x="35" y="26"/>
                    <a:pt x="36" y="24"/>
                    <a:pt x="35" y="23"/>
                  </a:cubicBezTo>
                  <a:cubicBezTo>
                    <a:pt x="34" y="23"/>
                    <a:pt x="33" y="25"/>
                    <a:pt x="34" y="26"/>
                  </a:cubicBezTo>
                  <a:close/>
                  <a:moveTo>
                    <a:pt x="44" y="33"/>
                  </a:moveTo>
                  <a:cubicBezTo>
                    <a:pt x="45" y="33"/>
                    <a:pt x="44" y="31"/>
                    <a:pt x="44" y="31"/>
                  </a:cubicBezTo>
                  <a:cubicBezTo>
                    <a:pt x="43" y="31"/>
                    <a:pt x="43" y="33"/>
                    <a:pt x="44" y="33"/>
                  </a:cubicBezTo>
                  <a:close/>
                  <a:moveTo>
                    <a:pt x="38" y="28"/>
                  </a:moveTo>
                  <a:cubicBezTo>
                    <a:pt x="39" y="29"/>
                    <a:pt x="39" y="29"/>
                    <a:pt x="39" y="28"/>
                  </a:cubicBezTo>
                  <a:cubicBezTo>
                    <a:pt x="39" y="27"/>
                    <a:pt x="37" y="26"/>
                    <a:pt x="36" y="27"/>
                  </a:cubicBezTo>
                  <a:cubicBezTo>
                    <a:pt x="36" y="27"/>
                    <a:pt x="37" y="27"/>
                    <a:pt x="38" y="28"/>
                  </a:cubicBezTo>
                  <a:close/>
                  <a:moveTo>
                    <a:pt x="38" y="31"/>
                  </a:moveTo>
                  <a:cubicBezTo>
                    <a:pt x="39" y="32"/>
                    <a:pt x="39" y="29"/>
                    <a:pt x="38" y="28"/>
                  </a:cubicBezTo>
                  <a:cubicBezTo>
                    <a:pt x="37" y="27"/>
                    <a:pt x="38" y="30"/>
                    <a:pt x="38" y="31"/>
                  </a:cubicBezTo>
                  <a:close/>
                  <a:moveTo>
                    <a:pt x="42" y="32"/>
                  </a:moveTo>
                  <a:cubicBezTo>
                    <a:pt x="42" y="31"/>
                    <a:pt x="40" y="31"/>
                    <a:pt x="40" y="30"/>
                  </a:cubicBezTo>
                  <a:cubicBezTo>
                    <a:pt x="39" y="29"/>
                    <a:pt x="39" y="30"/>
                    <a:pt x="39" y="31"/>
                  </a:cubicBezTo>
                  <a:cubicBezTo>
                    <a:pt x="39" y="32"/>
                    <a:pt x="39" y="32"/>
                    <a:pt x="40" y="32"/>
                  </a:cubicBezTo>
                  <a:cubicBezTo>
                    <a:pt x="41" y="32"/>
                    <a:pt x="42" y="33"/>
                    <a:pt x="42" y="32"/>
                  </a:cubicBezTo>
                  <a:close/>
                  <a:moveTo>
                    <a:pt x="41" y="31"/>
                  </a:moveTo>
                  <a:cubicBezTo>
                    <a:pt x="42" y="31"/>
                    <a:pt x="42" y="31"/>
                    <a:pt x="42" y="31"/>
                  </a:cubicBezTo>
                  <a:cubicBezTo>
                    <a:pt x="42" y="30"/>
                    <a:pt x="40" y="29"/>
                    <a:pt x="40" y="30"/>
                  </a:cubicBezTo>
                  <a:cubicBezTo>
                    <a:pt x="40" y="30"/>
                    <a:pt x="40" y="30"/>
                    <a:pt x="41" y="31"/>
                  </a:cubicBezTo>
                  <a:close/>
                  <a:moveTo>
                    <a:pt x="43" y="34"/>
                  </a:moveTo>
                  <a:cubicBezTo>
                    <a:pt x="43" y="34"/>
                    <a:pt x="43" y="32"/>
                    <a:pt x="43" y="32"/>
                  </a:cubicBezTo>
                  <a:cubicBezTo>
                    <a:pt x="42" y="32"/>
                    <a:pt x="42" y="34"/>
                    <a:pt x="43" y="34"/>
                  </a:cubicBezTo>
                  <a:close/>
                  <a:moveTo>
                    <a:pt x="18" y="38"/>
                  </a:moveTo>
                  <a:cubicBezTo>
                    <a:pt x="17" y="38"/>
                    <a:pt x="16" y="39"/>
                    <a:pt x="17" y="40"/>
                  </a:cubicBezTo>
                  <a:cubicBezTo>
                    <a:pt x="18" y="41"/>
                    <a:pt x="19" y="39"/>
                    <a:pt x="18" y="38"/>
                  </a:cubicBezTo>
                  <a:close/>
                  <a:moveTo>
                    <a:pt x="217" y="48"/>
                  </a:moveTo>
                  <a:cubicBezTo>
                    <a:pt x="220" y="48"/>
                    <a:pt x="218" y="47"/>
                    <a:pt x="214" y="47"/>
                  </a:cubicBezTo>
                  <a:cubicBezTo>
                    <a:pt x="210" y="47"/>
                    <a:pt x="212" y="47"/>
                    <a:pt x="214" y="48"/>
                  </a:cubicBezTo>
                  <a:cubicBezTo>
                    <a:pt x="214" y="49"/>
                    <a:pt x="214" y="49"/>
                    <a:pt x="217" y="48"/>
                  </a:cubicBezTo>
                  <a:close/>
                  <a:moveTo>
                    <a:pt x="215" y="43"/>
                  </a:moveTo>
                  <a:cubicBezTo>
                    <a:pt x="214" y="42"/>
                    <a:pt x="215" y="41"/>
                    <a:pt x="212" y="41"/>
                  </a:cubicBezTo>
                  <a:cubicBezTo>
                    <a:pt x="209" y="40"/>
                    <a:pt x="211" y="42"/>
                    <a:pt x="212" y="43"/>
                  </a:cubicBezTo>
                  <a:cubicBezTo>
                    <a:pt x="214" y="43"/>
                    <a:pt x="212" y="45"/>
                    <a:pt x="215" y="44"/>
                  </a:cubicBezTo>
                  <a:cubicBezTo>
                    <a:pt x="216" y="44"/>
                    <a:pt x="216" y="44"/>
                    <a:pt x="215" y="43"/>
                  </a:cubicBezTo>
                  <a:close/>
                  <a:moveTo>
                    <a:pt x="181" y="87"/>
                  </a:moveTo>
                  <a:cubicBezTo>
                    <a:pt x="181" y="86"/>
                    <a:pt x="179" y="85"/>
                    <a:pt x="181" y="87"/>
                  </a:cubicBezTo>
                  <a:cubicBezTo>
                    <a:pt x="181" y="88"/>
                    <a:pt x="182" y="87"/>
                    <a:pt x="181" y="87"/>
                  </a:cubicBezTo>
                  <a:close/>
                  <a:moveTo>
                    <a:pt x="197" y="73"/>
                  </a:moveTo>
                  <a:cubicBezTo>
                    <a:pt x="197" y="73"/>
                    <a:pt x="196" y="71"/>
                    <a:pt x="196" y="74"/>
                  </a:cubicBezTo>
                  <a:cubicBezTo>
                    <a:pt x="196" y="75"/>
                    <a:pt x="197" y="74"/>
                    <a:pt x="197" y="73"/>
                  </a:cubicBezTo>
                  <a:close/>
                  <a:moveTo>
                    <a:pt x="199" y="70"/>
                  </a:moveTo>
                  <a:cubicBezTo>
                    <a:pt x="199" y="69"/>
                    <a:pt x="197" y="72"/>
                    <a:pt x="197" y="75"/>
                  </a:cubicBezTo>
                  <a:cubicBezTo>
                    <a:pt x="197" y="75"/>
                    <a:pt x="199" y="71"/>
                    <a:pt x="199" y="70"/>
                  </a:cubicBezTo>
                  <a:close/>
                  <a:moveTo>
                    <a:pt x="172" y="88"/>
                  </a:moveTo>
                  <a:cubicBezTo>
                    <a:pt x="171" y="88"/>
                    <a:pt x="170" y="88"/>
                    <a:pt x="171" y="89"/>
                  </a:cubicBezTo>
                  <a:cubicBezTo>
                    <a:pt x="172" y="89"/>
                    <a:pt x="173" y="89"/>
                    <a:pt x="172" y="88"/>
                  </a:cubicBezTo>
                  <a:close/>
                  <a:moveTo>
                    <a:pt x="205" y="76"/>
                  </a:moveTo>
                  <a:cubicBezTo>
                    <a:pt x="204" y="76"/>
                    <a:pt x="204" y="75"/>
                    <a:pt x="204" y="75"/>
                  </a:cubicBezTo>
                  <a:cubicBezTo>
                    <a:pt x="204" y="76"/>
                    <a:pt x="204" y="76"/>
                    <a:pt x="204" y="76"/>
                  </a:cubicBezTo>
                  <a:cubicBezTo>
                    <a:pt x="205" y="77"/>
                    <a:pt x="205" y="77"/>
                    <a:pt x="206" y="78"/>
                  </a:cubicBezTo>
                  <a:cubicBezTo>
                    <a:pt x="206" y="78"/>
                    <a:pt x="206" y="77"/>
                    <a:pt x="205" y="76"/>
                  </a:cubicBezTo>
                  <a:close/>
                  <a:moveTo>
                    <a:pt x="207" y="74"/>
                  </a:moveTo>
                  <a:cubicBezTo>
                    <a:pt x="207" y="71"/>
                    <a:pt x="206" y="70"/>
                    <a:pt x="205" y="72"/>
                  </a:cubicBezTo>
                  <a:cubicBezTo>
                    <a:pt x="205" y="73"/>
                    <a:pt x="204" y="72"/>
                    <a:pt x="204" y="73"/>
                  </a:cubicBezTo>
                  <a:cubicBezTo>
                    <a:pt x="204" y="73"/>
                    <a:pt x="205" y="73"/>
                    <a:pt x="205" y="74"/>
                  </a:cubicBezTo>
                  <a:cubicBezTo>
                    <a:pt x="204" y="76"/>
                    <a:pt x="205" y="76"/>
                    <a:pt x="206" y="77"/>
                  </a:cubicBezTo>
                  <a:cubicBezTo>
                    <a:pt x="207" y="77"/>
                    <a:pt x="207" y="76"/>
                    <a:pt x="207" y="74"/>
                  </a:cubicBezTo>
                  <a:close/>
                  <a:moveTo>
                    <a:pt x="228" y="90"/>
                  </a:moveTo>
                  <a:cubicBezTo>
                    <a:pt x="229" y="90"/>
                    <a:pt x="228" y="89"/>
                    <a:pt x="228" y="89"/>
                  </a:cubicBezTo>
                  <a:cubicBezTo>
                    <a:pt x="228" y="88"/>
                    <a:pt x="228" y="88"/>
                    <a:pt x="227" y="89"/>
                  </a:cubicBezTo>
                  <a:cubicBezTo>
                    <a:pt x="227" y="90"/>
                    <a:pt x="227" y="90"/>
                    <a:pt x="228" y="90"/>
                  </a:cubicBezTo>
                  <a:close/>
                  <a:moveTo>
                    <a:pt x="161" y="52"/>
                  </a:moveTo>
                  <a:cubicBezTo>
                    <a:pt x="162" y="53"/>
                    <a:pt x="162" y="52"/>
                    <a:pt x="162" y="51"/>
                  </a:cubicBezTo>
                  <a:cubicBezTo>
                    <a:pt x="161" y="50"/>
                    <a:pt x="162" y="49"/>
                    <a:pt x="161" y="49"/>
                  </a:cubicBezTo>
                  <a:cubicBezTo>
                    <a:pt x="161" y="50"/>
                    <a:pt x="161" y="51"/>
                    <a:pt x="161" y="52"/>
                  </a:cubicBezTo>
                  <a:close/>
                  <a:moveTo>
                    <a:pt x="168" y="40"/>
                  </a:moveTo>
                  <a:cubicBezTo>
                    <a:pt x="168" y="40"/>
                    <a:pt x="168" y="38"/>
                    <a:pt x="168" y="39"/>
                  </a:cubicBezTo>
                  <a:cubicBezTo>
                    <a:pt x="167" y="39"/>
                    <a:pt x="167" y="40"/>
                    <a:pt x="168" y="40"/>
                  </a:cubicBezTo>
                  <a:close/>
                  <a:moveTo>
                    <a:pt x="171" y="42"/>
                  </a:moveTo>
                  <a:cubicBezTo>
                    <a:pt x="172" y="41"/>
                    <a:pt x="171" y="41"/>
                    <a:pt x="170" y="42"/>
                  </a:cubicBezTo>
                  <a:cubicBezTo>
                    <a:pt x="170" y="42"/>
                    <a:pt x="171" y="43"/>
                    <a:pt x="171" y="42"/>
                  </a:cubicBezTo>
                  <a:close/>
                  <a:moveTo>
                    <a:pt x="174" y="59"/>
                  </a:moveTo>
                  <a:cubicBezTo>
                    <a:pt x="174" y="58"/>
                    <a:pt x="171" y="60"/>
                    <a:pt x="171" y="61"/>
                  </a:cubicBezTo>
                  <a:cubicBezTo>
                    <a:pt x="172" y="61"/>
                    <a:pt x="173" y="60"/>
                    <a:pt x="174" y="59"/>
                  </a:cubicBezTo>
                  <a:close/>
                  <a:moveTo>
                    <a:pt x="168" y="41"/>
                  </a:moveTo>
                  <a:cubicBezTo>
                    <a:pt x="168" y="41"/>
                    <a:pt x="167" y="42"/>
                    <a:pt x="168" y="42"/>
                  </a:cubicBezTo>
                  <a:cubicBezTo>
                    <a:pt x="169" y="42"/>
                    <a:pt x="169" y="42"/>
                    <a:pt x="168" y="41"/>
                  </a:cubicBezTo>
                  <a:close/>
                  <a:moveTo>
                    <a:pt x="186" y="42"/>
                  </a:moveTo>
                  <a:cubicBezTo>
                    <a:pt x="185" y="42"/>
                    <a:pt x="184" y="42"/>
                    <a:pt x="184" y="43"/>
                  </a:cubicBezTo>
                  <a:cubicBezTo>
                    <a:pt x="184" y="43"/>
                    <a:pt x="187" y="42"/>
                    <a:pt x="186" y="42"/>
                  </a:cubicBezTo>
                  <a:close/>
                  <a:moveTo>
                    <a:pt x="49" y="29"/>
                  </a:moveTo>
                  <a:cubicBezTo>
                    <a:pt x="47" y="30"/>
                    <a:pt x="49" y="31"/>
                    <a:pt x="50" y="32"/>
                  </a:cubicBezTo>
                  <a:cubicBezTo>
                    <a:pt x="50" y="32"/>
                    <a:pt x="51" y="28"/>
                    <a:pt x="49" y="29"/>
                  </a:cubicBezTo>
                  <a:close/>
                  <a:moveTo>
                    <a:pt x="47" y="31"/>
                  </a:moveTo>
                  <a:cubicBezTo>
                    <a:pt x="48" y="30"/>
                    <a:pt x="47" y="29"/>
                    <a:pt x="47" y="30"/>
                  </a:cubicBezTo>
                  <a:cubicBezTo>
                    <a:pt x="46" y="30"/>
                    <a:pt x="47" y="31"/>
                    <a:pt x="47" y="31"/>
                  </a:cubicBezTo>
                  <a:close/>
                  <a:moveTo>
                    <a:pt x="48" y="32"/>
                  </a:moveTo>
                  <a:cubicBezTo>
                    <a:pt x="48" y="31"/>
                    <a:pt x="47" y="31"/>
                    <a:pt x="47" y="32"/>
                  </a:cubicBezTo>
                  <a:cubicBezTo>
                    <a:pt x="48" y="33"/>
                    <a:pt x="48" y="32"/>
                    <a:pt x="48" y="32"/>
                  </a:cubicBezTo>
                  <a:close/>
                  <a:moveTo>
                    <a:pt x="157" y="94"/>
                  </a:moveTo>
                  <a:cubicBezTo>
                    <a:pt x="157" y="94"/>
                    <a:pt x="157" y="94"/>
                    <a:pt x="157" y="93"/>
                  </a:cubicBezTo>
                  <a:cubicBezTo>
                    <a:pt x="157" y="92"/>
                    <a:pt x="157" y="94"/>
                    <a:pt x="156" y="93"/>
                  </a:cubicBezTo>
                  <a:cubicBezTo>
                    <a:pt x="156" y="93"/>
                    <a:pt x="156" y="93"/>
                    <a:pt x="156" y="93"/>
                  </a:cubicBezTo>
                  <a:cubicBezTo>
                    <a:pt x="156" y="93"/>
                    <a:pt x="156" y="93"/>
                    <a:pt x="156" y="93"/>
                  </a:cubicBezTo>
                  <a:cubicBezTo>
                    <a:pt x="156" y="93"/>
                    <a:pt x="156" y="94"/>
                    <a:pt x="155" y="94"/>
                  </a:cubicBezTo>
                  <a:cubicBezTo>
                    <a:pt x="154" y="94"/>
                    <a:pt x="155" y="94"/>
                    <a:pt x="154" y="94"/>
                  </a:cubicBezTo>
                  <a:cubicBezTo>
                    <a:pt x="154" y="95"/>
                    <a:pt x="154" y="95"/>
                    <a:pt x="154" y="95"/>
                  </a:cubicBezTo>
                  <a:cubicBezTo>
                    <a:pt x="153" y="95"/>
                    <a:pt x="153" y="95"/>
                    <a:pt x="153" y="95"/>
                  </a:cubicBezTo>
                  <a:cubicBezTo>
                    <a:pt x="153" y="95"/>
                    <a:pt x="153" y="95"/>
                    <a:pt x="153" y="95"/>
                  </a:cubicBezTo>
                  <a:cubicBezTo>
                    <a:pt x="154" y="95"/>
                    <a:pt x="154" y="95"/>
                    <a:pt x="154" y="95"/>
                  </a:cubicBezTo>
                  <a:cubicBezTo>
                    <a:pt x="154" y="95"/>
                    <a:pt x="153" y="95"/>
                    <a:pt x="153" y="96"/>
                  </a:cubicBezTo>
                  <a:cubicBezTo>
                    <a:pt x="153" y="96"/>
                    <a:pt x="153" y="96"/>
                    <a:pt x="153" y="96"/>
                  </a:cubicBezTo>
                  <a:cubicBezTo>
                    <a:pt x="153" y="97"/>
                    <a:pt x="152" y="97"/>
                    <a:pt x="152" y="96"/>
                  </a:cubicBezTo>
                  <a:cubicBezTo>
                    <a:pt x="152" y="96"/>
                    <a:pt x="152" y="96"/>
                    <a:pt x="152" y="96"/>
                  </a:cubicBezTo>
                  <a:cubicBezTo>
                    <a:pt x="152" y="96"/>
                    <a:pt x="152" y="96"/>
                    <a:pt x="151" y="96"/>
                  </a:cubicBezTo>
                  <a:cubicBezTo>
                    <a:pt x="151" y="96"/>
                    <a:pt x="151" y="96"/>
                    <a:pt x="151" y="96"/>
                  </a:cubicBezTo>
                  <a:cubicBezTo>
                    <a:pt x="151" y="96"/>
                    <a:pt x="151" y="96"/>
                    <a:pt x="150" y="97"/>
                  </a:cubicBezTo>
                  <a:cubicBezTo>
                    <a:pt x="150" y="97"/>
                    <a:pt x="150" y="97"/>
                    <a:pt x="149" y="97"/>
                  </a:cubicBezTo>
                  <a:cubicBezTo>
                    <a:pt x="149" y="98"/>
                    <a:pt x="150" y="98"/>
                    <a:pt x="149" y="98"/>
                  </a:cubicBezTo>
                  <a:cubicBezTo>
                    <a:pt x="149" y="99"/>
                    <a:pt x="149" y="98"/>
                    <a:pt x="149" y="99"/>
                  </a:cubicBezTo>
                  <a:cubicBezTo>
                    <a:pt x="149" y="100"/>
                    <a:pt x="149" y="99"/>
                    <a:pt x="149" y="100"/>
                  </a:cubicBezTo>
                  <a:cubicBezTo>
                    <a:pt x="149" y="100"/>
                    <a:pt x="149" y="100"/>
                    <a:pt x="149" y="100"/>
                  </a:cubicBezTo>
                  <a:cubicBezTo>
                    <a:pt x="149" y="100"/>
                    <a:pt x="150" y="100"/>
                    <a:pt x="150" y="100"/>
                  </a:cubicBezTo>
                  <a:cubicBezTo>
                    <a:pt x="150" y="100"/>
                    <a:pt x="150" y="101"/>
                    <a:pt x="149" y="101"/>
                  </a:cubicBezTo>
                  <a:cubicBezTo>
                    <a:pt x="149" y="101"/>
                    <a:pt x="149" y="101"/>
                    <a:pt x="149" y="101"/>
                  </a:cubicBezTo>
                  <a:cubicBezTo>
                    <a:pt x="148" y="101"/>
                    <a:pt x="149" y="101"/>
                    <a:pt x="149" y="101"/>
                  </a:cubicBezTo>
                  <a:cubicBezTo>
                    <a:pt x="148" y="101"/>
                    <a:pt x="148" y="101"/>
                    <a:pt x="148" y="102"/>
                  </a:cubicBezTo>
                  <a:cubicBezTo>
                    <a:pt x="148" y="103"/>
                    <a:pt x="149" y="102"/>
                    <a:pt x="149" y="102"/>
                  </a:cubicBezTo>
                  <a:cubicBezTo>
                    <a:pt x="149" y="102"/>
                    <a:pt x="149" y="102"/>
                    <a:pt x="149" y="102"/>
                  </a:cubicBezTo>
                  <a:cubicBezTo>
                    <a:pt x="150" y="102"/>
                    <a:pt x="150" y="102"/>
                    <a:pt x="150" y="102"/>
                  </a:cubicBezTo>
                  <a:cubicBezTo>
                    <a:pt x="150" y="102"/>
                    <a:pt x="150" y="102"/>
                    <a:pt x="151" y="102"/>
                  </a:cubicBezTo>
                  <a:cubicBezTo>
                    <a:pt x="151" y="102"/>
                    <a:pt x="151" y="102"/>
                    <a:pt x="152" y="101"/>
                  </a:cubicBezTo>
                  <a:cubicBezTo>
                    <a:pt x="152" y="101"/>
                    <a:pt x="153" y="101"/>
                    <a:pt x="153" y="101"/>
                  </a:cubicBezTo>
                  <a:cubicBezTo>
                    <a:pt x="154" y="100"/>
                    <a:pt x="153" y="100"/>
                    <a:pt x="155" y="100"/>
                  </a:cubicBezTo>
                  <a:cubicBezTo>
                    <a:pt x="156" y="99"/>
                    <a:pt x="155" y="98"/>
                    <a:pt x="156" y="98"/>
                  </a:cubicBezTo>
                  <a:cubicBezTo>
                    <a:pt x="157" y="97"/>
                    <a:pt x="156" y="97"/>
                    <a:pt x="156" y="97"/>
                  </a:cubicBezTo>
                  <a:cubicBezTo>
                    <a:pt x="157" y="97"/>
                    <a:pt x="157" y="96"/>
                    <a:pt x="157" y="96"/>
                  </a:cubicBezTo>
                  <a:cubicBezTo>
                    <a:pt x="157" y="96"/>
                    <a:pt x="157" y="96"/>
                    <a:pt x="157" y="96"/>
                  </a:cubicBezTo>
                  <a:cubicBezTo>
                    <a:pt x="156" y="95"/>
                    <a:pt x="156" y="94"/>
                    <a:pt x="157" y="94"/>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sp>
          <p:nvSpPr>
            <p:cNvPr id="346" name="Google Shape;346;p43"/>
            <p:cNvSpPr/>
            <p:nvPr/>
          </p:nvSpPr>
          <p:spPr>
            <a:xfrm>
              <a:off x="8692715" y="4706915"/>
              <a:ext cx="82053" cy="36257"/>
            </a:xfrm>
            <a:custGeom>
              <a:rect b="b" l="l" r="r" t="t"/>
              <a:pathLst>
                <a:path extrusionOk="0" h="8" w="18">
                  <a:moveTo>
                    <a:pt x="17" y="1"/>
                  </a:moveTo>
                  <a:cubicBezTo>
                    <a:pt x="17" y="1"/>
                    <a:pt x="17" y="2"/>
                    <a:pt x="16" y="2"/>
                  </a:cubicBezTo>
                  <a:cubicBezTo>
                    <a:pt x="16" y="3"/>
                    <a:pt x="16" y="2"/>
                    <a:pt x="15" y="3"/>
                  </a:cubicBezTo>
                  <a:cubicBezTo>
                    <a:pt x="15" y="3"/>
                    <a:pt x="15" y="3"/>
                    <a:pt x="14" y="3"/>
                  </a:cubicBezTo>
                  <a:cubicBezTo>
                    <a:pt x="13" y="4"/>
                    <a:pt x="14" y="4"/>
                    <a:pt x="13" y="4"/>
                  </a:cubicBezTo>
                  <a:cubicBezTo>
                    <a:pt x="12" y="4"/>
                    <a:pt x="12" y="4"/>
                    <a:pt x="12" y="4"/>
                  </a:cubicBezTo>
                  <a:cubicBezTo>
                    <a:pt x="11" y="4"/>
                    <a:pt x="11" y="5"/>
                    <a:pt x="10" y="5"/>
                  </a:cubicBezTo>
                  <a:cubicBezTo>
                    <a:pt x="10" y="5"/>
                    <a:pt x="10" y="5"/>
                    <a:pt x="9" y="5"/>
                  </a:cubicBezTo>
                  <a:cubicBezTo>
                    <a:pt x="9" y="5"/>
                    <a:pt x="9" y="6"/>
                    <a:pt x="9" y="6"/>
                  </a:cubicBezTo>
                  <a:cubicBezTo>
                    <a:pt x="8" y="6"/>
                    <a:pt x="8" y="6"/>
                    <a:pt x="7" y="6"/>
                  </a:cubicBezTo>
                  <a:cubicBezTo>
                    <a:pt x="7" y="7"/>
                    <a:pt x="7" y="7"/>
                    <a:pt x="6" y="7"/>
                  </a:cubicBezTo>
                  <a:cubicBezTo>
                    <a:pt x="6" y="7"/>
                    <a:pt x="6" y="7"/>
                    <a:pt x="6" y="7"/>
                  </a:cubicBezTo>
                  <a:cubicBezTo>
                    <a:pt x="6" y="7"/>
                    <a:pt x="6" y="7"/>
                    <a:pt x="6" y="7"/>
                  </a:cubicBezTo>
                  <a:cubicBezTo>
                    <a:pt x="5" y="6"/>
                    <a:pt x="5" y="5"/>
                    <a:pt x="6" y="5"/>
                  </a:cubicBezTo>
                  <a:cubicBezTo>
                    <a:pt x="6" y="5"/>
                    <a:pt x="6" y="5"/>
                    <a:pt x="6" y="4"/>
                  </a:cubicBezTo>
                  <a:cubicBezTo>
                    <a:pt x="6" y="3"/>
                    <a:pt x="6" y="5"/>
                    <a:pt x="5" y="4"/>
                  </a:cubicBezTo>
                  <a:cubicBezTo>
                    <a:pt x="5" y="4"/>
                    <a:pt x="5" y="4"/>
                    <a:pt x="5" y="4"/>
                  </a:cubicBezTo>
                  <a:cubicBezTo>
                    <a:pt x="6" y="4"/>
                    <a:pt x="5" y="3"/>
                    <a:pt x="6" y="3"/>
                  </a:cubicBezTo>
                  <a:cubicBezTo>
                    <a:pt x="6" y="3"/>
                    <a:pt x="6" y="2"/>
                    <a:pt x="6" y="2"/>
                  </a:cubicBezTo>
                  <a:cubicBezTo>
                    <a:pt x="7" y="2"/>
                    <a:pt x="8" y="2"/>
                    <a:pt x="8" y="2"/>
                  </a:cubicBezTo>
                  <a:cubicBezTo>
                    <a:pt x="8" y="1"/>
                    <a:pt x="8" y="2"/>
                    <a:pt x="9" y="1"/>
                  </a:cubicBezTo>
                  <a:cubicBezTo>
                    <a:pt x="9" y="1"/>
                    <a:pt x="9" y="2"/>
                    <a:pt x="10" y="1"/>
                  </a:cubicBezTo>
                  <a:cubicBezTo>
                    <a:pt x="10" y="1"/>
                    <a:pt x="11" y="2"/>
                    <a:pt x="11" y="1"/>
                  </a:cubicBezTo>
                  <a:cubicBezTo>
                    <a:pt x="12" y="1"/>
                    <a:pt x="12" y="1"/>
                    <a:pt x="12" y="1"/>
                  </a:cubicBezTo>
                  <a:cubicBezTo>
                    <a:pt x="13" y="0"/>
                    <a:pt x="13" y="2"/>
                    <a:pt x="14" y="1"/>
                  </a:cubicBezTo>
                  <a:cubicBezTo>
                    <a:pt x="15" y="0"/>
                    <a:pt x="15" y="1"/>
                    <a:pt x="15" y="0"/>
                  </a:cubicBezTo>
                  <a:cubicBezTo>
                    <a:pt x="16" y="0"/>
                    <a:pt x="16" y="1"/>
                    <a:pt x="17" y="0"/>
                  </a:cubicBezTo>
                  <a:cubicBezTo>
                    <a:pt x="17" y="0"/>
                    <a:pt x="17" y="1"/>
                    <a:pt x="17" y="1"/>
                  </a:cubicBezTo>
                  <a:cubicBezTo>
                    <a:pt x="18" y="1"/>
                    <a:pt x="17" y="1"/>
                    <a:pt x="18" y="1"/>
                  </a:cubicBezTo>
                  <a:cubicBezTo>
                    <a:pt x="18" y="1"/>
                    <a:pt x="18" y="1"/>
                    <a:pt x="17" y="1"/>
                  </a:cubicBezTo>
                  <a:close/>
                  <a:moveTo>
                    <a:pt x="0" y="7"/>
                  </a:moveTo>
                  <a:cubicBezTo>
                    <a:pt x="1" y="7"/>
                    <a:pt x="1" y="7"/>
                    <a:pt x="1" y="7"/>
                  </a:cubicBezTo>
                  <a:cubicBezTo>
                    <a:pt x="1" y="7"/>
                    <a:pt x="1" y="7"/>
                    <a:pt x="1" y="7"/>
                  </a:cubicBezTo>
                  <a:cubicBezTo>
                    <a:pt x="1" y="8"/>
                    <a:pt x="2" y="8"/>
                    <a:pt x="2" y="7"/>
                  </a:cubicBezTo>
                  <a:cubicBezTo>
                    <a:pt x="2" y="7"/>
                    <a:pt x="2" y="7"/>
                    <a:pt x="2" y="7"/>
                  </a:cubicBezTo>
                  <a:cubicBezTo>
                    <a:pt x="2" y="6"/>
                    <a:pt x="3" y="6"/>
                    <a:pt x="3" y="6"/>
                  </a:cubicBezTo>
                  <a:cubicBezTo>
                    <a:pt x="2" y="6"/>
                    <a:pt x="2" y="6"/>
                    <a:pt x="2" y="6"/>
                  </a:cubicBezTo>
                  <a:cubicBezTo>
                    <a:pt x="2" y="6"/>
                    <a:pt x="2" y="6"/>
                    <a:pt x="2" y="6"/>
                  </a:cubicBezTo>
                  <a:cubicBezTo>
                    <a:pt x="1" y="6"/>
                    <a:pt x="1" y="6"/>
                    <a:pt x="0" y="7"/>
                  </a:cubicBezTo>
                  <a:cubicBezTo>
                    <a:pt x="0" y="7"/>
                    <a:pt x="0" y="7"/>
                    <a:pt x="0" y="7"/>
                  </a:cubicBezTo>
                  <a:close/>
                </a:path>
              </a:pathLst>
            </a:custGeom>
            <a:solidFill>
              <a:srgbClr val="A5A5A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0404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p:cSld name="Final slide">
    <p:spTree>
      <p:nvGrpSpPr>
        <p:cNvPr id="347" name="Shape 347"/>
        <p:cNvGrpSpPr/>
        <p:nvPr/>
      </p:nvGrpSpPr>
      <p:grpSpPr>
        <a:xfrm>
          <a:off x="0" y="0"/>
          <a:ext cx="0" cy="0"/>
          <a:chOff x="0" y="0"/>
          <a:chExt cx="0" cy="0"/>
        </a:xfrm>
      </p:grpSpPr>
      <p:pic>
        <p:nvPicPr>
          <p:cNvPr id="348" name="Google Shape;348;p44"/>
          <p:cNvPicPr preferRelativeResize="0"/>
          <p:nvPr/>
        </p:nvPicPr>
        <p:blipFill rotWithShape="1">
          <a:blip r:embed="rId2">
            <a:alphaModFix/>
          </a:blip>
          <a:srcRect b="0" l="0" r="0" t="0"/>
          <a:stretch/>
        </p:blipFill>
        <p:spPr>
          <a:xfrm>
            <a:off x="5353050" y="2736850"/>
            <a:ext cx="1485900" cy="1384300"/>
          </a:xfrm>
          <a:prstGeom prst="rect">
            <a:avLst/>
          </a:prstGeom>
          <a:noFill/>
          <a:ln>
            <a:noFill/>
          </a:ln>
        </p:spPr>
      </p:pic>
      <p:grpSp>
        <p:nvGrpSpPr>
          <p:cNvPr id="349" name="Google Shape;349;p44"/>
          <p:cNvGrpSpPr/>
          <p:nvPr/>
        </p:nvGrpSpPr>
        <p:grpSpPr>
          <a:xfrm>
            <a:off x="-1071" y="0"/>
            <a:ext cx="12193072" cy="6858000"/>
            <a:chOff x="-1071" y="0"/>
            <a:chExt cx="12193072" cy="6858000"/>
          </a:xfrm>
        </p:grpSpPr>
        <p:sp>
          <p:nvSpPr>
            <p:cNvPr id="350" name="Google Shape;350;p44"/>
            <p:cNvSpPr/>
            <p:nvPr/>
          </p:nvSpPr>
          <p:spPr>
            <a:xfrm>
              <a:off x="0" y="0"/>
              <a:ext cx="1354667" cy="13716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1" name="Google Shape;351;p44"/>
            <p:cNvSpPr/>
            <p:nvPr/>
          </p:nvSpPr>
          <p:spPr>
            <a:xfrm>
              <a:off x="10837333" y="0"/>
              <a:ext cx="1354667" cy="13716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2" name="Google Shape;352;p44"/>
            <p:cNvSpPr/>
            <p:nvPr/>
          </p:nvSpPr>
          <p:spPr>
            <a:xfrm>
              <a:off x="0" y="5486400"/>
              <a:ext cx="1354667"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3" name="Google Shape;353;p44"/>
            <p:cNvSpPr/>
            <p:nvPr/>
          </p:nvSpPr>
          <p:spPr>
            <a:xfrm>
              <a:off x="10837333" y="5486400"/>
              <a:ext cx="1354667" cy="13716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4" name="Google Shape;354;p44"/>
            <p:cNvSpPr/>
            <p:nvPr/>
          </p:nvSpPr>
          <p:spPr>
            <a:xfrm>
              <a:off x="9482667" y="0"/>
              <a:ext cx="1354667" cy="13716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5" name="Google Shape;355;p44"/>
            <p:cNvSpPr/>
            <p:nvPr/>
          </p:nvSpPr>
          <p:spPr>
            <a:xfrm>
              <a:off x="10837333" y="1371600"/>
              <a:ext cx="1354667" cy="1371600"/>
            </a:xfrm>
            <a:prstGeom prst="rect">
              <a:avLst/>
            </a:prstGeom>
            <a:blipFill rotWithShape="1">
              <a:blip r:embed="rId8">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6" name="Google Shape;356;p44"/>
            <p:cNvSpPr/>
            <p:nvPr/>
          </p:nvSpPr>
          <p:spPr>
            <a:xfrm>
              <a:off x="10837333" y="4114800"/>
              <a:ext cx="1354667" cy="1371600"/>
            </a:xfrm>
            <a:prstGeom prst="rect">
              <a:avLst/>
            </a:prstGeom>
            <a:blipFill rotWithShape="1">
              <a:blip r:embed="rId9">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7" name="Google Shape;357;p44"/>
            <p:cNvSpPr/>
            <p:nvPr/>
          </p:nvSpPr>
          <p:spPr>
            <a:xfrm>
              <a:off x="9482667" y="5486400"/>
              <a:ext cx="1354667" cy="1371600"/>
            </a:xfrm>
            <a:prstGeom prst="rect">
              <a:avLst/>
            </a:prstGeom>
            <a:blipFill rotWithShape="1">
              <a:blip r:embed="rId10">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8" name="Google Shape;358;p44"/>
            <p:cNvSpPr/>
            <p:nvPr/>
          </p:nvSpPr>
          <p:spPr>
            <a:xfrm>
              <a:off x="1354667" y="0"/>
              <a:ext cx="1354667" cy="1371600"/>
            </a:xfrm>
            <a:prstGeom prst="rect">
              <a:avLst/>
            </a:prstGeom>
            <a:blipFill rotWithShape="1">
              <a:blip r:embed="rId11">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9" name="Google Shape;359;p44"/>
            <p:cNvSpPr/>
            <p:nvPr/>
          </p:nvSpPr>
          <p:spPr>
            <a:xfrm>
              <a:off x="1354667" y="5486400"/>
              <a:ext cx="1354667" cy="1371600"/>
            </a:xfrm>
            <a:prstGeom prst="rect">
              <a:avLst/>
            </a:prstGeom>
            <a:blipFill rotWithShape="1">
              <a:blip r:embed="rId1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60" name="Google Shape;360;p44"/>
            <p:cNvSpPr/>
            <p:nvPr/>
          </p:nvSpPr>
          <p:spPr>
            <a:xfrm>
              <a:off x="0" y="4114800"/>
              <a:ext cx="1354667" cy="1371600"/>
            </a:xfrm>
            <a:prstGeom prst="rect">
              <a:avLst/>
            </a:prstGeom>
            <a:blipFill rotWithShape="1">
              <a:blip r:embed="rId1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61" name="Google Shape;361;p44"/>
            <p:cNvSpPr/>
            <p:nvPr/>
          </p:nvSpPr>
          <p:spPr>
            <a:xfrm>
              <a:off x="0" y="1371600"/>
              <a:ext cx="1354667" cy="1371600"/>
            </a:xfrm>
            <a:prstGeom prst="rect">
              <a:avLst/>
            </a:prstGeom>
            <a:blipFill rotWithShape="1">
              <a:blip r:embed="rId1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62" name="Google Shape;362;p44"/>
            <p:cNvSpPr/>
            <p:nvPr/>
          </p:nvSpPr>
          <p:spPr>
            <a:xfrm>
              <a:off x="2709333" y="0"/>
              <a:ext cx="1354667" cy="1371600"/>
            </a:xfrm>
            <a:prstGeom prst="rect">
              <a:avLst/>
            </a:prstGeom>
            <a:blipFill rotWithShape="1">
              <a:blip r:embed="rId15">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63" name="Google Shape;363;p44"/>
            <p:cNvSpPr/>
            <p:nvPr/>
          </p:nvSpPr>
          <p:spPr>
            <a:xfrm>
              <a:off x="8128000" y="0"/>
              <a:ext cx="1354667" cy="1371600"/>
            </a:xfrm>
            <a:prstGeom prst="rect">
              <a:avLst/>
            </a:prstGeom>
            <a:blipFill rotWithShape="1">
              <a:blip r:embed="rId16">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64" name="Google Shape;364;p44"/>
            <p:cNvSpPr/>
            <p:nvPr/>
          </p:nvSpPr>
          <p:spPr>
            <a:xfrm>
              <a:off x="1354667" y="1371600"/>
              <a:ext cx="1354667" cy="1371600"/>
            </a:xfrm>
            <a:prstGeom prst="rect">
              <a:avLst/>
            </a:prstGeom>
            <a:blipFill rotWithShape="1">
              <a:blip r:embed="rId17">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65" name="Google Shape;365;p44"/>
            <p:cNvSpPr/>
            <p:nvPr/>
          </p:nvSpPr>
          <p:spPr>
            <a:xfrm>
              <a:off x="9482667" y="1371600"/>
              <a:ext cx="1354667" cy="1371600"/>
            </a:xfrm>
            <a:prstGeom prst="rect">
              <a:avLst/>
            </a:prstGeom>
            <a:blipFill rotWithShape="1">
              <a:blip r:embed="rId18">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66" name="Google Shape;366;p44"/>
            <p:cNvSpPr/>
            <p:nvPr/>
          </p:nvSpPr>
          <p:spPr>
            <a:xfrm>
              <a:off x="1354667" y="4114800"/>
              <a:ext cx="1354667" cy="1371600"/>
            </a:xfrm>
            <a:prstGeom prst="rect">
              <a:avLst/>
            </a:prstGeom>
            <a:blipFill rotWithShape="1">
              <a:blip r:embed="rId19">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67" name="Google Shape;367;p44"/>
            <p:cNvSpPr/>
            <p:nvPr/>
          </p:nvSpPr>
          <p:spPr>
            <a:xfrm>
              <a:off x="9482667" y="4114800"/>
              <a:ext cx="1354667" cy="1371600"/>
            </a:xfrm>
            <a:prstGeom prst="rect">
              <a:avLst/>
            </a:prstGeom>
            <a:blipFill rotWithShape="1">
              <a:blip r:embed="rId20">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68" name="Google Shape;368;p44"/>
            <p:cNvSpPr/>
            <p:nvPr/>
          </p:nvSpPr>
          <p:spPr>
            <a:xfrm>
              <a:off x="8128000" y="5486400"/>
              <a:ext cx="1354667" cy="1371600"/>
            </a:xfrm>
            <a:prstGeom prst="rect">
              <a:avLst/>
            </a:prstGeom>
            <a:blipFill rotWithShape="1">
              <a:blip r:embed="rId21">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69" name="Google Shape;369;p44"/>
            <p:cNvSpPr/>
            <p:nvPr/>
          </p:nvSpPr>
          <p:spPr>
            <a:xfrm>
              <a:off x="2709333" y="5486400"/>
              <a:ext cx="1354667" cy="1371600"/>
            </a:xfrm>
            <a:prstGeom prst="rect">
              <a:avLst/>
            </a:prstGeom>
            <a:blipFill rotWithShape="1">
              <a:blip r:embed="rId2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70" name="Google Shape;370;p44"/>
            <p:cNvSpPr/>
            <p:nvPr/>
          </p:nvSpPr>
          <p:spPr>
            <a:xfrm>
              <a:off x="6773333" y="0"/>
              <a:ext cx="1354667" cy="1371600"/>
            </a:xfrm>
            <a:prstGeom prst="rect">
              <a:avLst/>
            </a:prstGeom>
            <a:blipFill rotWithShape="1">
              <a:blip r:embed="rId2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71" name="Google Shape;371;p44"/>
            <p:cNvSpPr/>
            <p:nvPr/>
          </p:nvSpPr>
          <p:spPr>
            <a:xfrm>
              <a:off x="9482667" y="2743200"/>
              <a:ext cx="1354667" cy="1371600"/>
            </a:xfrm>
            <a:prstGeom prst="rect">
              <a:avLst/>
            </a:prstGeom>
            <a:blipFill rotWithShape="1">
              <a:blip r:embed="rId2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72" name="Google Shape;372;p44"/>
            <p:cNvSpPr/>
            <p:nvPr/>
          </p:nvSpPr>
          <p:spPr>
            <a:xfrm>
              <a:off x="6773333" y="5486400"/>
              <a:ext cx="1354667" cy="1371600"/>
            </a:xfrm>
            <a:prstGeom prst="rect">
              <a:avLst/>
            </a:prstGeom>
            <a:blipFill rotWithShape="1">
              <a:blip r:embed="rId25">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73" name="Google Shape;373;p44"/>
            <p:cNvSpPr/>
            <p:nvPr/>
          </p:nvSpPr>
          <p:spPr>
            <a:xfrm>
              <a:off x="4064000" y="5486400"/>
              <a:ext cx="1354667" cy="1371600"/>
            </a:xfrm>
            <a:prstGeom prst="rect">
              <a:avLst/>
            </a:prstGeom>
            <a:blipFill rotWithShape="1">
              <a:blip r:embed="rId26">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74" name="Google Shape;374;p44"/>
            <p:cNvSpPr/>
            <p:nvPr/>
          </p:nvSpPr>
          <p:spPr>
            <a:xfrm>
              <a:off x="1354667" y="2743200"/>
              <a:ext cx="1354667" cy="1371600"/>
            </a:xfrm>
            <a:prstGeom prst="rect">
              <a:avLst/>
            </a:prstGeom>
            <a:blipFill rotWithShape="1">
              <a:blip r:embed="rId27">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75" name="Google Shape;375;p44"/>
            <p:cNvSpPr/>
            <p:nvPr/>
          </p:nvSpPr>
          <p:spPr>
            <a:xfrm>
              <a:off x="4064000" y="0"/>
              <a:ext cx="1354667" cy="1371600"/>
            </a:xfrm>
            <a:prstGeom prst="rect">
              <a:avLst/>
            </a:prstGeom>
            <a:blipFill rotWithShape="1">
              <a:blip r:embed="rId28">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76" name="Google Shape;376;p44"/>
            <p:cNvSpPr/>
            <p:nvPr/>
          </p:nvSpPr>
          <p:spPr>
            <a:xfrm>
              <a:off x="2709865" y="1371600"/>
              <a:ext cx="1353600" cy="1371600"/>
            </a:xfrm>
            <a:prstGeom prst="rect">
              <a:avLst/>
            </a:prstGeom>
            <a:blipFill rotWithShape="1">
              <a:blip r:embed="rId29">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77" name="Google Shape;377;p44"/>
            <p:cNvSpPr/>
            <p:nvPr/>
          </p:nvSpPr>
          <p:spPr>
            <a:xfrm>
              <a:off x="8136683" y="1374747"/>
              <a:ext cx="1353600" cy="1371600"/>
            </a:xfrm>
            <a:prstGeom prst="rect">
              <a:avLst/>
            </a:prstGeom>
            <a:blipFill rotWithShape="1">
              <a:blip r:embed="rId30">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78" name="Google Shape;378;p44"/>
            <p:cNvSpPr/>
            <p:nvPr/>
          </p:nvSpPr>
          <p:spPr>
            <a:xfrm>
              <a:off x="8135945" y="4112753"/>
              <a:ext cx="1353600" cy="1371600"/>
            </a:xfrm>
            <a:prstGeom prst="rect">
              <a:avLst/>
            </a:prstGeom>
            <a:blipFill rotWithShape="1">
              <a:blip r:embed="rId31">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79" name="Google Shape;379;p44"/>
            <p:cNvSpPr/>
            <p:nvPr/>
          </p:nvSpPr>
          <p:spPr>
            <a:xfrm>
              <a:off x="2709331" y="4112753"/>
              <a:ext cx="1353600" cy="1371600"/>
            </a:xfrm>
            <a:prstGeom prst="rect">
              <a:avLst/>
            </a:prstGeom>
            <a:blipFill rotWithShape="1">
              <a:blip r:embed="rId3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pic>
          <p:nvPicPr>
            <p:cNvPr id="380" name="Google Shape;380;p44"/>
            <p:cNvPicPr preferRelativeResize="0"/>
            <p:nvPr/>
          </p:nvPicPr>
          <p:blipFill rotWithShape="1">
            <a:blip r:embed="rId33">
              <a:alphaModFix/>
            </a:blip>
            <a:srcRect b="0" l="0" r="0" t="0"/>
            <a:stretch/>
          </p:blipFill>
          <p:spPr>
            <a:xfrm>
              <a:off x="10835529" y="2740053"/>
              <a:ext cx="1356472" cy="1378604"/>
            </a:xfrm>
            <a:prstGeom prst="rect">
              <a:avLst/>
            </a:prstGeom>
            <a:noFill/>
            <a:ln>
              <a:noFill/>
            </a:ln>
          </p:spPr>
        </p:pic>
        <p:pic>
          <p:nvPicPr>
            <p:cNvPr id="381" name="Google Shape;381;p44"/>
            <p:cNvPicPr preferRelativeResize="0"/>
            <p:nvPr/>
          </p:nvPicPr>
          <p:blipFill rotWithShape="1">
            <a:blip r:embed="rId34">
              <a:alphaModFix/>
            </a:blip>
            <a:srcRect b="0" l="0" r="0" t="0"/>
            <a:stretch/>
          </p:blipFill>
          <p:spPr>
            <a:xfrm>
              <a:off x="-1071" y="2740053"/>
              <a:ext cx="1355735" cy="1378603"/>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2" name="Shape 382"/>
        <p:cNvGrpSpPr/>
        <p:nvPr/>
      </p:nvGrpSpPr>
      <p:grpSpPr>
        <a:xfrm>
          <a:off x="0" y="0"/>
          <a:ext cx="0" cy="0"/>
          <a:chOff x="0" y="0"/>
          <a:chExt cx="0" cy="0"/>
        </a:xfrm>
      </p:grpSpPr>
      <p:sp>
        <p:nvSpPr>
          <p:cNvPr id="383" name="Google Shape;383;p4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4" name="Google Shape;384;p4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385" name="Google Shape;385;p4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86" name="Google Shape;386;p4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87" name="Google Shape;387;p4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88" name="Shape 388"/>
        <p:cNvGrpSpPr/>
        <p:nvPr/>
      </p:nvGrpSpPr>
      <p:grpSpPr>
        <a:xfrm>
          <a:off x="0" y="0"/>
          <a:ext cx="0" cy="0"/>
          <a:chOff x="0" y="0"/>
          <a:chExt cx="0" cy="0"/>
        </a:xfrm>
      </p:grpSpPr>
      <p:sp>
        <p:nvSpPr>
          <p:cNvPr id="389" name="Google Shape;389;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0" name="Google Shape;390;p4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91" name="Google Shape;391;p4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392" name="Google Shape;392;p4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3" name="Google Shape;393;p4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4" name="Google Shape;394;p46"/>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95" name="Shape 395"/>
        <p:cNvGrpSpPr/>
        <p:nvPr/>
      </p:nvGrpSpPr>
      <p:grpSpPr>
        <a:xfrm>
          <a:off x="0" y="0"/>
          <a:ext cx="0" cy="0"/>
          <a:chOff x="0" y="0"/>
          <a:chExt cx="0" cy="0"/>
        </a:xfrm>
      </p:grpSpPr>
      <p:sp>
        <p:nvSpPr>
          <p:cNvPr id="396" name="Google Shape;396;p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7" name="Google Shape;397;p47"/>
          <p:cNvSpPr/>
          <p:nvPr>
            <p:ph idx="2" type="pic"/>
          </p:nvPr>
        </p:nvSpPr>
        <p:spPr>
          <a:xfrm>
            <a:off x="5183188" y="987425"/>
            <a:ext cx="6172200" cy="4873625"/>
          </a:xfrm>
          <a:prstGeom prst="rect">
            <a:avLst/>
          </a:prstGeom>
          <a:noFill/>
          <a:ln>
            <a:noFill/>
          </a:ln>
        </p:spPr>
      </p:sp>
      <p:sp>
        <p:nvSpPr>
          <p:cNvPr id="398" name="Google Shape;398;p4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399" name="Google Shape;399;p4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0" name="Google Shape;400;p4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1" name="Google Shape;401;p4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2" name="Shape 402"/>
        <p:cNvGrpSpPr/>
        <p:nvPr/>
      </p:nvGrpSpPr>
      <p:grpSpPr>
        <a:xfrm>
          <a:off x="0" y="0"/>
          <a:ext cx="0" cy="0"/>
          <a:chOff x="0" y="0"/>
          <a:chExt cx="0" cy="0"/>
        </a:xfrm>
      </p:grpSpPr>
      <p:sp>
        <p:nvSpPr>
          <p:cNvPr id="403" name="Google Shape;403;p48"/>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4" name="Google Shape;404;p48"/>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5" name="Google Shape;405;p4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6" name="Google Shape;406;p4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7" name="Google Shape;407;p4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4" name="Shape 414"/>
        <p:cNvGrpSpPr/>
        <p:nvPr/>
      </p:nvGrpSpPr>
      <p:grpSpPr>
        <a:xfrm>
          <a:off x="0" y="0"/>
          <a:ext cx="0" cy="0"/>
          <a:chOff x="0" y="0"/>
          <a:chExt cx="0" cy="0"/>
        </a:xfrm>
      </p:grpSpPr>
      <p:sp>
        <p:nvSpPr>
          <p:cNvPr id="415" name="Google Shape;415;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17" name="Google Shape;41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 name="Google Shape;41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 name="Google Shape;41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0" name="Shape 420"/>
        <p:cNvGrpSpPr/>
        <p:nvPr/>
      </p:nvGrpSpPr>
      <p:grpSpPr>
        <a:xfrm>
          <a:off x="0" y="0"/>
          <a:ext cx="0" cy="0"/>
          <a:chOff x="0" y="0"/>
          <a:chExt cx="0" cy="0"/>
        </a:xfrm>
      </p:grpSpPr>
      <p:sp>
        <p:nvSpPr>
          <p:cNvPr id="421" name="Google Shape;42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2" name="Google Shape;42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 name="Google Shape;42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6" name="Shape 426"/>
        <p:cNvGrpSpPr/>
        <p:nvPr/>
      </p:nvGrpSpPr>
      <p:grpSpPr>
        <a:xfrm>
          <a:off x="0" y="0"/>
          <a:ext cx="0" cy="0"/>
          <a:chOff x="0" y="0"/>
          <a:chExt cx="0" cy="0"/>
        </a:xfrm>
      </p:grpSpPr>
      <p:sp>
        <p:nvSpPr>
          <p:cNvPr id="427" name="Google Shape;427;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8" name="Google Shape;428;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9" name="Google Shape;42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0" name="Google Shape;43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 name="Google Shape;43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
  <p:cSld name="Title slide option ">
    <p:spTree>
      <p:nvGrpSpPr>
        <p:cNvPr id="14" name="Shape 14"/>
        <p:cNvGrpSpPr/>
        <p:nvPr/>
      </p:nvGrpSpPr>
      <p:grpSpPr>
        <a:xfrm>
          <a:off x="0" y="0"/>
          <a:ext cx="0" cy="0"/>
          <a:chOff x="0" y="0"/>
          <a:chExt cx="0" cy="0"/>
        </a:xfrm>
      </p:grpSpPr>
      <p:pic>
        <p:nvPicPr>
          <p:cNvPr descr="A picture containing building, dome, accessory&#10;&#10;Description automatically generated" id="15" name="Google Shape;15;p25"/>
          <p:cNvPicPr preferRelativeResize="0"/>
          <p:nvPr/>
        </p:nvPicPr>
        <p:blipFill rotWithShape="1">
          <a:blip r:embed="rId2">
            <a:alphaModFix amt="70000"/>
          </a:blip>
          <a:srcRect b="4171" l="24249" r="9939" t="0"/>
          <a:stretch/>
        </p:blipFill>
        <p:spPr>
          <a:xfrm>
            <a:off x="1" y="-16625"/>
            <a:ext cx="12192000" cy="6874625"/>
          </a:xfrm>
          <a:prstGeom prst="rect">
            <a:avLst/>
          </a:prstGeom>
          <a:noFill/>
          <a:ln>
            <a:noFill/>
          </a:ln>
        </p:spPr>
      </p:pic>
      <p:sp>
        <p:nvSpPr>
          <p:cNvPr id="16" name="Google Shape;16;p25"/>
          <p:cNvSpPr txBox="1"/>
          <p:nvPr>
            <p:ph type="title"/>
          </p:nvPr>
        </p:nvSpPr>
        <p:spPr>
          <a:xfrm>
            <a:off x="513080" y="3429001"/>
            <a:ext cx="4363720" cy="6553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595959"/>
              </a:buClr>
              <a:buSzPts val="4400"/>
              <a:buFont typeface="Arial"/>
              <a:buNone/>
              <a:defRPr b="0" i="0" sz="44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A picture containing food&#10;&#10;Description automatically generated" id="17" name="Google Shape;17;p25"/>
          <p:cNvPicPr preferRelativeResize="0"/>
          <p:nvPr/>
        </p:nvPicPr>
        <p:blipFill rotWithShape="1">
          <a:blip r:embed="rId3">
            <a:alphaModFix/>
          </a:blip>
          <a:srcRect b="0" l="0" r="0" t="0"/>
          <a:stretch/>
        </p:blipFill>
        <p:spPr>
          <a:xfrm>
            <a:off x="373687" y="0"/>
            <a:ext cx="1287369" cy="1848820"/>
          </a:xfrm>
          <a:prstGeom prst="rect">
            <a:avLst/>
          </a:prstGeom>
          <a:noFill/>
          <a:ln>
            <a:noFill/>
          </a:ln>
        </p:spPr>
      </p:pic>
      <p:sp>
        <p:nvSpPr>
          <p:cNvPr id="18" name="Google Shape;18;p25"/>
          <p:cNvSpPr txBox="1"/>
          <p:nvPr>
            <p:ph idx="1" type="body"/>
          </p:nvPr>
        </p:nvSpPr>
        <p:spPr>
          <a:xfrm>
            <a:off x="505460" y="4182745"/>
            <a:ext cx="5184140" cy="169989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 name="Shape 432"/>
        <p:cNvGrpSpPr/>
        <p:nvPr/>
      </p:nvGrpSpPr>
      <p:grpSpPr>
        <a:xfrm>
          <a:off x="0" y="0"/>
          <a:ext cx="0" cy="0"/>
          <a:chOff x="0" y="0"/>
          <a:chExt cx="0" cy="0"/>
        </a:xfrm>
      </p:grpSpPr>
      <p:sp>
        <p:nvSpPr>
          <p:cNvPr id="433" name="Google Shape;433;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4" name="Google Shape;434;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8" name="Google Shape;43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9" name="Shape 439"/>
        <p:cNvGrpSpPr/>
        <p:nvPr/>
      </p:nvGrpSpPr>
      <p:grpSpPr>
        <a:xfrm>
          <a:off x="0" y="0"/>
          <a:ext cx="0" cy="0"/>
          <a:chOff x="0" y="0"/>
          <a:chExt cx="0" cy="0"/>
        </a:xfrm>
      </p:grpSpPr>
      <p:sp>
        <p:nvSpPr>
          <p:cNvPr id="440" name="Google Shape;440;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1" name="Google Shape;441;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2" name="Google Shape;442;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 name="Google Shape;443;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4" name="Google Shape;444;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6" name="Google Shape;44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7" name="Google Shape;44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8" name="Shape 448"/>
        <p:cNvGrpSpPr/>
        <p:nvPr/>
      </p:nvGrpSpPr>
      <p:grpSpPr>
        <a:xfrm>
          <a:off x="0" y="0"/>
          <a:ext cx="0" cy="0"/>
          <a:chOff x="0" y="0"/>
          <a:chExt cx="0" cy="0"/>
        </a:xfrm>
      </p:grpSpPr>
      <p:sp>
        <p:nvSpPr>
          <p:cNvPr id="449" name="Google Shape;44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0" name="Google Shape;45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 name="Google Shape;45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 name="Google Shape;45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3" name="Shape 453"/>
        <p:cNvGrpSpPr/>
        <p:nvPr/>
      </p:nvGrpSpPr>
      <p:grpSpPr>
        <a:xfrm>
          <a:off x="0" y="0"/>
          <a:ext cx="0" cy="0"/>
          <a:chOff x="0" y="0"/>
          <a:chExt cx="0" cy="0"/>
        </a:xfrm>
      </p:grpSpPr>
      <p:sp>
        <p:nvSpPr>
          <p:cNvPr id="454" name="Google Shape;45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 name="Google Shape;45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57" name="Shape 457"/>
        <p:cNvGrpSpPr/>
        <p:nvPr/>
      </p:nvGrpSpPr>
      <p:grpSpPr>
        <a:xfrm>
          <a:off x="0" y="0"/>
          <a:ext cx="0" cy="0"/>
          <a:chOff x="0" y="0"/>
          <a:chExt cx="0" cy="0"/>
        </a:xfrm>
      </p:grpSpPr>
      <p:sp>
        <p:nvSpPr>
          <p:cNvPr id="458" name="Google Shape;458;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9" name="Google Shape;459;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0" name="Google Shape;460;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1" name="Google Shape;46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 name="Google Shape;46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64" name="Shape 464"/>
        <p:cNvGrpSpPr/>
        <p:nvPr/>
      </p:nvGrpSpPr>
      <p:grpSpPr>
        <a:xfrm>
          <a:off x="0" y="0"/>
          <a:ext cx="0" cy="0"/>
          <a:chOff x="0" y="0"/>
          <a:chExt cx="0" cy="0"/>
        </a:xfrm>
      </p:grpSpPr>
      <p:sp>
        <p:nvSpPr>
          <p:cNvPr id="465" name="Google Shape;465;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6" name="Google Shape;466;p21"/>
          <p:cNvSpPr/>
          <p:nvPr>
            <p:ph idx="2" type="pic"/>
          </p:nvPr>
        </p:nvSpPr>
        <p:spPr>
          <a:xfrm>
            <a:off x="5183188" y="987425"/>
            <a:ext cx="6172200" cy="4873625"/>
          </a:xfrm>
          <a:prstGeom prst="rect">
            <a:avLst/>
          </a:prstGeom>
          <a:noFill/>
          <a:ln>
            <a:noFill/>
          </a:ln>
        </p:spPr>
      </p:sp>
      <p:sp>
        <p:nvSpPr>
          <p:cNvPr id="467" name="Google Shape;467;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8" name="Google Shape;46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0" name="Google Shape;47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71" name="Shape 471"/>
        <p:cNvGrpSpPr/>
        <p:nvPr/>
      </p:nvGrpSpPr>
      <p:grpSpPr>
        <a:xfrm>
          <a:off x="0" y="0"/>
          <a:ext cx="0" cy="0"/>
          <a:chOff x="0" y="0"/>
          <a:chExt cx="0" cy="0"/>
        </a:xfrm>
      </p:grpSpPr>
      <p:sp>
        <p:nvSpPr>
          <p:cNvPr id="472" name="Google Shape;472;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3" name="Google Shape;473;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4" name="Google Shape;47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 name="Google Shape;47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6" name="Google Shape;47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7" name="Shape 477"/>
        <p:cNvGrpSpPr/>
        <p:nvPr/>
      </p:nvGrpSpPr>
      <p:grpSpPr>
        <a:xfrm>
          <a:off x="0" y="0"/>
          <a:ext cx="0" cy="0"/>
          <a:chOff x="0" y="0"/>
          <a:chExt cx="0" cy="0"/>
        </a:xfrm>
      </p:grpSpPr>
      <p:sp>
        <p:nvSpPr>
          <p:cNvPr id="478" name="Google Shape;478;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9" name="Google Shape;479;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 name="Google Shape;48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 name="Google Shape;48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Background">
  <p:cSld name="Light Blue Background">
    <p:spTree>
      <p:nvGrpSpPr>
        <p:cNvPr id="19" name="Shape 19"/>
        <p:cNvGrpSpPr/>
        <p:nvPr/>
      </p:nvGrpSpPr>
      <p:grpSpPr>
        <a:xfrm>
          <a:off x="0" y="0"/>
          <a:ext cx="0" cy="0"/>
          <a:chOff x="0" y="0"/>
          <a:chExt cx="0" cy="0"/>
        </a:xfrm>
      </p:grpSpPr>
      <p:sp>
        <p:nvSpPr>
          <p:cNvPr id="20" name="Google Shape;20;p26"/>
          <p:cNvSpPr/>
          <p:nvPr/>
        </p:nvSpPr>
        <p:spPr>
          <a:xfrm>
            <a:off x="0" y="0"/>
            <a:ext cx="12192000" cy="6858000"/>
          </a:xfrm>
          <a:prstGeom prst="rect">
            <a:avLst/>
          </a:prstGeom>
          <a:solidFill>
            <a:srgbClr val="89CF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ackground">
  <p:cSld name="Agenda Background">
    <p:spTree>
      <p:nvGrpSpPr>
        <p:cNvPr id="21" name="Shape 21"/>
        <p:cNvGrpSpPr/>
        <p:nvPr/>
      </p:nvGrpSpPr>
      <p:grpSpPr>
        <a:xfrm>
          <a:off x="0" y="0"/>
          <a:ext cx="0" cy="0"/>
          <a:chOff x="0" y="0"/>
          <a:chExt cx="0" cy="0"/>
        </a:xfrm>
      </p:grpSpPr>
      <p:sp>
        <p:nvSpPr>
          <p:cNvPr id="22" name="Google Shape;22;p27"/>
          <p:cNvSpPr/>
          <p:nvPr/>
        </p:nvSpPr>
        <p:spPr>
          <a:xfrm>
            <a:off x="0" y="0"/>
            <a:ext cx="12192000" cy="6858000"/>
          </a:xfrm>
          <a:prstGeom prst="rect">
            <a:avLst/>
          </a:prstGeom>
          <a:solidFill>
            <a:srgbClr val="89CF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 name="Google Shape;23;p27"/>
          <p:cNvSpPr txBox="1"/>
          <p:nvPr>
            <p:ph type="title"/>
          </p:nvPr>
        </p:nvSpPr>
        <p:spPr>
          <a:xfrm>
            <a:off x="851848" y="620700"/>
            <a:ext cx="2027830" cy="56665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01">
  <p:cSld name="Section Divider01">
    <p:spTree>
      <p:nvGrpSpPr>
        <p:cNvPr id="24" name="Shape 24"/>
        <p:cNvGrpSpPr/>
        <p:nvPr/>
      </p:nvGrpSpPr>
      <p:grpSpPr>
        <a:xfrm>
          <a:off x="0" y="0"/>
          <a:ext cx="0" cy="0"/>
          <a:chOff x="0" y="0"/>
          <a:chExt cx="0" cy="0"/>
        </a:xfrm>
      </p:grpSpPr>
      <p:sp>
        <p:nvSpPr>
          <p:cNvPr id="25" name="Google Shape;25;p28"/>
          <p:cNvSpPr/>
          <p:nvPr/>
        </p:nvSpPr>
        <p:spPr>
          <a:xfrm>
            <a:off x="0" y="0"/>
            <a:ext cx="12192000" cy="6858000"/>
          </a:xfrm>
          <a:prstGeom prst="rect">
            <a:avLst/>
          </a:prstGeom>
          <a:solidFill>
            <a:srgbClr val="89CF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28"/>
          <p:cNvSpPr txBox="1"/>
          <p:nvPr>
            <p:ph type="title"/>
          </p:nvPr>
        </p:nvSpPr>
        <p:spPr>
          <a:xfrm>
            <a:off x="6010701" y="2449501"/>
            <a:ext cx="3508611" cy="56665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28"/>
          <p:cNvSpPr txBox="1"/>
          <p:nvPr>
            <p:ph idx="1" type="body"/>
          </p:nvPr>
        </p:nvSpPr>
        <p:spPr>
          <a:xfrm>
            <a:off x="1491367" y="1507157"/>
            <a:ext cx="1944688" cy="36242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4400"/>
              <a:buFont typeface="Arial"/>
              <a:buNone/>
              <a:defRPr b="0" i="0" sz="34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Divider01">
  <p:cSld name="1_Section Divider01">
    <p:spTree>
      <p:nvGrpSpPr>
        <p:cNvPr id="28" name="Shape 28"/>
        <p:cNvGrpSpPr/>
        <p:nvPr/>
      </p:nvGrpSpPr>
      <p:grpSpPr>
        <a:xfrm>
          <a:off x="0" y="0"/>
          <a:ext cx="0" cy="0"/>
          <a:chOff x="0" y="0"/>
          <a:chExt cx="0" cy="0"/>
        </a:xfrm>
      </p:grpSpPr>
      <p:sp>
        <p:nvSpPr>
          <p:cNvPr id="29" name="Google Shape;29;p29"/>
          <p:cNvSpPr txBox="1"/>
          <p:nvPr>
            <p:ph type="title"/>
          </p:nvPr>
        </p:nvSpPr>
        <p:spPr>
          <a:xfrm>
            <a:off x="6010701" y="2449501"/>
            <a:ext cx="3508611" cy="56665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29"/>
          <p:cNvSpPr txBox="1"/>
          <p:nvPr>
            <p:ph idx="1" type="body"/>
          </p:nvPr>
        </p:nvSpPr>
        <p:spPr>
          <a:xfrm>
            <a:off x="759847" y="2101517"/>
            <a:ext cx="1944688" cy="36242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34400"/>
              <a:buFont typeface="Arial"/>
              <a:buNone/>
              <a:defRPr b="0" i="0" sz="344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Divider 03">
  <p:cSld name="Chapter Divider 03">
    <p:spTree>
      <p:nvGrpSpPr>
        <p:cNvPr id="31" name="Shape 31"/>
        <p:cNvGrpSpPr/>
        <p:nvPr/>
      </p:nvGrpSpPr>
      <p:grpSpPr>
        <a:xfrm>
          <a:off x="0" y="0"/>
          <a:ext cx="0" cy="0"/>
          <a:chOff x="0" y="0"/>
          <a:chExt cx="0" cy="0"/>
        </a:xfrm>
      </p:grpSpPr>
      <p:sp>
        <p:nvSpPr>
          <p:cNvPr id="32" name="Google Shape;32;p30"/>
          <p:cNvSpPr/>
          <p:nvPr/>
        </p:nvSpPr>
        <p:spPr>
          <a:xfrm>
            <a:off x="0" y="0"/>
            <a:ext cx="12192000" cy="6858000"/>
          </a:xfrm>
          <a:prstGeom prst="rect">
            <a:avLst/>
          </a:prstGeom>
          <a:solidFill>
            <a:srgbClr val="89CF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30"/>
          <p:cNvSpPr txBox="1"/>
          <p:nvPr>
            <p:ph type="title"/>
          </p:nvPr>
        </p:nvSpPr>
        <p:spPr>
          <a:xfrm>
            <a:off x="2545080" y="3047630"/>
            <a:ext cx="7094219" cy="56665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34" name="Google Shape;34;p30"/>
          <p:cNvCxnSpPr/>
          <p:nvPr/>
        </p:nvCxnSpPr>
        <p:spPr>
          <a:xfrm>
            <a:off x="6096000" y="1135757"/>
            <a:ext cx="0" cy="1767394"/>
          </a:xfrm>
          <a:prstGeom prst="straightConnector1">
            <a:avLst/>
          </a:prstGeom>
          <a:noFill/>
          <a:ln cap="flat" cmpd="sng" w="28575">
            <a:solidFill>
              <a:schemeClr val="lt1"/>
            </a:solidFill>
            <a:prstDash val="solid"/>
            <a:miter lim="800000"/>
            <a:headEnd len="sm" w="sm" type="none"/>
            <a:tailEnd len="sm" w="sm" type="none"/>
          </a:ln>
        </p:spPr>
      </p:cxnSp>
      <p:cxnSp>
        <p:nvCxnSpPr>
          <p:cNvPr id="35" name="Google Shape;35;p30"/>
          <p:cNvCxnSpPr/>
          <p:nvPr/>
        </p:nvCxnSpPr>
        <p:spPr>
          <a:xfrm>
            <a:off x="6096000" y="3810370"/>
            <a:ext cx="0" cy="1848035"/>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nd ">
  <p:cSld name="Blue band ">
    <p:spTree>
      <p:nvGrpSpPr>
        <p:cNvPr id="36" name="Shape 36"/>
        <p:cNvGrpSpPr/>
        <p:nvPr/>
      </p:nvGrpSpPr>
      <p:grpSpPr>
        <a:xfrm>
          <a:off x="0" y="0"/>
          <a:ext cx="0" cy="0"/>
          <a:chOff x="0" y="0"/>
          <a:chExt cx="0" cy="0"/>
        </a:xfrm>
      </p:grpSpPr>
      <p:sp>
        <p:nvSpPr>
          <p:cNvPr id="37" name="Google Shape;37;p31"/>
          <p:cNvSpPr/>
          <p:nvPr/>
        </p:nvSpPr>
        <p:spPr>
          <a:xfrm>
            <a:off x="0" y="0"/>
            <a:ext cx="12192000" cy="1209040"/>
          </a:xfrm>
          <a:prstGeom prst="rect">
            <a:avLst/>
          </a:prstGeom>
          <a:solidFill>
            <a:srgbClr val="89CF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 name="Google Shape;38;p31"/>
          <p:cNvSpPr txBox="1"/>
          <p:nvPr>
            <p:ph type="title"/>
          </p:nvPr>
        </p:nvSpPr>
        <p:spPr>
          <a:xfrm>
            <a:off x="137160" y="312451"/>
            <a:ext cx="7472680" cy="3693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39" name="Google Shape;39;p31"/>
          <p:cNvCxnSpPr/>
          <p:nvPr/>
        </p:nvCxnSpPr>
        <p:spPr>
          <a:xfrm>
            <a:off x="236250" y="236250"/>
            <a:ext cx="19014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0" name="Google Shape;410;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1" name="Google Shape;41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2" name="Google Shape;41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3" name="Google Shape;41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8.png"/><Relationship Id="rId4" Type="http://schemas.openxmlformats.org/officeDocument/2006/relationships/image" Target="../media/image38.png"/><Relationship Id="rId5" Type="http://schemas.openxmlformats.org/officeDocument/2006/relationships/image" Target="../media/image4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47.png"/><Relationship Id="rId9" Type="http://schemas.openxmlformats.org/officeDocument/2006/relationships/image" Target="../media/image52.png"/><Relationship Id="rId5" Type="http://schemas.openxmlformats.org/officeDocument/2006/relationships/hyperlink" Target="https://thinkonward.com/" TargetMode="External"/><Relationship Id="rId6" Type="http://schemas.openxmlformats.org/officeDocument/2006/relationships/hyperlink" Target="https://www.ogci.com" TargetMode="External"/><Relationship Id="rId7" Type="http://schemas.openxmlformats.org/officeDocument/2006/relationships/hyperlink" Target="https://www.ieee.org" TargetMode="External"/><Relationship Id="rId8" Type="http://schemas.openxmlformats.org/officeDocument/2006/relationships/image" Target="../media/image53.png"/><Relationship Id="rId10"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54.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descr="A truck driving on a road&#10;&#10;Description automatically generated" id="487" name="Google Shape;487;p1"/>
          <p:cNvPicPr preferRelativeResize="0"/>
          <p:nvPr/>
        </p:nvPicPr>
        <p:blipFill rotWithShape="1">
          <a:blip r:embed="rId3">
            <a:alphaModFix/>
          </a:blip>
          <a:srcRect b="0" l="0" r="0" t="0"/>
          <a:stretch/>
        </p:blipFill>
        <p:spPr>
          <a:xfrm>
            <a:off x="0" y="1539746"/>
            <a:ext cx="12192000" cy="5294606"/>
          </a:xfrm>
          <a:prstGeom prst="rect">
            <a:avLst/>
          </a:prstGeom>
          <a:noFill/>
          <a:ln>
            <a:noFill/>
          </a:ln>
        </p:spPr>
      </p:pic>
      <p:pic>
        <p:nvPicPr>
          <p:cNvPr id="488" name="Google Shape;488;p1"/>
          <p:cNvPicPr preferRelativeResize="0"/>
          <p:nvPr/>
        </p:nvPicPr>
        <p:blipFill rotWithShape="1">
          <a:blip r:embed="rId4">
            <a:alphaModFix/>
          </a:blip>
          <a:srcRect b="0" l="0" r="0" t="0"/>
          <a:stretch/>
        </p:blipFill>
        <p:spPr>
          <a:xfrm>
            <a:off x="306357" y="5948800"/>
            <a:ext cx="216000" cy="216000"/>
          </a:xfrm>
          <a:prstGeom prst="rect">
            <a:avLst/>
          </a:prstGeom>
          <a:noFill/>
          <a:ln>
            <a:noFill/>
          </a:ln>
        </p:spPr>
      </p:pic>
      <p:sp>
        <p:nvSpPr>
          <p:cNvPr id="489" name="Google Shape;489;p1"/>
          <p:cNvSpPr txBox="1"/>
          <p:nvPr/>
        </p:nvSpPr>
        <p:spPr>
          <a:xfrm>
            <a:off x="38725" y="5702850"/>
            <a:ext cx="70650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Startup Edition</a:t>
            </a:r>
            <a:endParaRPr/>
          </a:p>
          <a:p>
            <a:pPr indent="0" lvl="0" marL="0" marR="0" rtl="0" algn="l">
              <a:lnSpc>
                <a:spcPct val="100000"/>
              </a:lnSpc>
              <a:spcBef>
                <a:spcPts val="0"/>
              </a:spcBef>
              <a:spcAft>
                <a:spcPts val="0"/>
              </a:spcAft>
              <a:buClr>
                <a:schemeClr val="lt1"/>
              </a:buClr>
              <a:buSzPts val="2000"/>
              <a:buFont typeface="Arial"/>
              <a:buNone/>
            </a:pPr>
            <a:r>
              <a:rPr lang="en-US" sz="2000">
                <a:solidFill>
                  <a:schemeClr val="lt1"/>
                </a:solidFill>
              </a:rPr>
              <a:t>OLAWUYI RACETT NIGERIA LTD., WELLINGTON SQUARE, OXFORD, OX1 2JD, LONDON, UK RC14668218</a:t>
            </a:r>
            <a:endParaRPr b="0" i="0" sz="2000" u="none" cap="none" strike="noStrike">
              <a:solidFill>
                <a:schemeClr val="lt1"/>
              </a:solidFill>
              <a:latin typeface="Arial"/>
              <a:ea typeface="Arial"/>
              <a:cs typeface="Arial"/>
              <a:sym typeface="Arial"/>
            </a:endParaRPr>
          </a:p>
        </p:txBody>
      </p:sp>
      <p:pic>
        <p:nvPicPr>
          <p:cNvPr descr="A shell logo with a red border&#10;&#10;Description automatically generated" id="490" name="Google Shape;490;p1"/>
          <p:cNvPicPr preferRelativeResize="0"/>
          <p:nvPr/>
        </p:nvPicPr>
        <p:blipFill rotWithShape="1">
          <a:blip r:embed="rId5">
            <a:alphaModFix/>
          </a:blip>
          <a:srcRect b="0" l="0" r="0" t="0"/>
          <a:stretch/>
        </p:blipFill>
        <p:spPr>
          <a:xfrm>
            <a:off x="38720" y="-1314"/>
            <a:ext cx="1513490" cy="15331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0" name="Google Shape;570;p3"/>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71" name="Google Shape;571;p3"/>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572" name="Google Shape;572;p3"/>
          <p:cNvSpPr txBox="1"/>
          <p:nvPr/>
        </p:nvSpPr>
        <p:spPr>
          <a:xfrm>
            <a:off x="3732649" y="435050"/>
            <a:ext cx="64119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3600">
                <a:solidFill>
                  <a:srgbClr val="213469"/>
                </a:solidFill>
              </a:rPr>
              <a:t>TECHNOLOGY STAGE</a:t>
            </a:r>
            <a:endParaRPr b="1" sz="3600">
              <a:solidFill>
                <a:srgbClr val="213469"/>
              </a:solidFill>
            </a:endParaRPr>
          </a:p>
          <a:p>
            <a:pPr indent="0" lvl="0" marL="0" marR="0" rtl="0" algn="l">
              <a:spcBef>
                <a:spcPts val="0"/>
              </a:spcBef>
              <a:spcAft>
                <a:spcPts val="0"/>
              </a:spcAft>
              <a:buNone/>
            </a:pPr>
            <a:r>
              <a:t/>
            </a:r>
            <a:endParaRPr sz="3600">
              <a:solidFill>
                <a:srgbClr val="213469"/>
              </a:solidFill>
            </a:endParaRPr>
          </a:p>
        </p:txBody>
      </p:sp>
      <p:sp>
        <p:nvSpPr>
          <p:cNvPr id="573" name="Google Shape;573;p3"/>
          <p:cNvSpPr txBox="1"/>
          <p:nvPr/>
        </p:nvSpPr>
        <p:spPr>
          <a:xfrm>
            <a:off x="659375" y="1453125"/>
            <a:ext cx="10894500" cy="5633700"/>
          </a:xfrm>
          <a:prstGeom prst="rect">
            <a:avLst/>
          </a:prstGeom>
          <a:noFill/>
          <a:ln>
            <a:noFill/>
          </a:ln>
        </p:spPr>
        <p:txBody>
          <a:bodyPr anchorCtr="0" anchor="t" bIns="45700" lIns="91425" spcFirstLastPara="1" rIns="91425" wrap="square" tIns="45700">
            <a:spAutoFit/>
          </a:bodyPr>
          <a:lstStyle/>
          <a:p>
            <a:pPr indent="-419100" lvl="0" marL="457200" rtl="0" algn="l">
              <a:spcBef>
                <a:spcPts val="0"/>
              </a:spcBef>
              <a:spcAft>
                <a:spcPts val="0"/>
              </a:spcAft>
              <a:buClr>
                <a:srgbClr val="002060"/>
              </a:buClr>
              <a:buSzPts val="3000"/>
              <a:buChar char="•"/>
            </a:pPr>
            <a:r>
              <a:rPr b="1" lang="en-US" sz="3000">
                <a:solidFill>
                  <a:srgbClr val="002060"/>
                </a:solidFill>
              </a:rPr>
              <a:t>The Fleet Optimization Software owned by OLAWUYI RACETT NIGERIA LTD. OX1 2JD, is currently at the Level TRL 3 Stage.</a:t>
            </a:r>
            <a:endParaRPr b="1" sz="3000">
              <a:solidFill>
                <a:srgbClr val="002060"/>
              </a:solidFill>
            </a:endParaRPr>
          </a:p>
          <a:p>
            <a:pPr indent="0" lvl="0" marL="457200" rtl="0" algn="l">
              <a:spcBef>
                <a:spcPts val="0"/>
              </a:spcBef>
              <a:spcAft>
                <a:spcPts val="0"/>
              </a:spcAft>
              <a:buNone/>
            </a:pPr>
            <a:r>
              <a:t/>
            </a:r>
            <a:endParaRPr b="1" sz="3000">
              <a:solidFill>
                <a:srgbClr val="002060"/>
              </a:solidFill>
            </a:endParaRPr>
          </a:p>
          <a:p>
            <a:pPr indent="-419100" lvl="0" marL="457200" rtl="0" algn="l">
              <a:spcBef>
                <a:spcPts val="0"/>
              </a:spcBef>
              <a:spcAft>
                <a:spcPts val="0"/>
              </a:spcAft>
              <a:buClr>
                <a:srgbClr val="002060"/>
              </a:buClr>
              <a:buSzPts val="3000"/>
              <a:buChar char="•"/>
            </a:pPr>
            <a:r>
              <a:rPr b="1" lang="en-US" sz="3000">
                <a:solidFill>
                  <a:srgbClr val="002060"/>
                </a:solidFill>
              </a:rPr>
              <a:t>This is because We Have Fully developed the Mathematical and Software Algorithm to Calculate and Display the Maximum Emission Reduction and Cost, as well as the Minimum Emission Reduction and Cost for a User-Defined Number of Years, Fleet Size, and Distance Demand.</a:t>
            </a:r>
            <a:endParaRPr b="1" sz="3000">
              <a:solidFill>
                <a:srgbClr val="002060"/>
              </a:solidFill>
            </a:endParaRPr>
          </a:p>
          <a:p>
            <a:pPr indent="0" lvl="0" marL="457200" rtl="0" algn="l">
              <a:spcBef>
                <a:spcPts val="0"/>
              </a:spcBef>
              <a:spcAft>
                <a:spcPts val="0"/>
              </a:spcAft>
              <a:buNone/>
            </a:pPr>
            <a:r>
              <a:t/>
            </a:r>
            <a:endParaRPr b="1" sz="3000">
              <a:solidFill>
                <a:srgbClr val="002060"/>
              </a:solidFill>
            </a:endParaRPr>
          </a:p>
          <a:p>
            <a:pPr indent="0" lvl="0" marL="457200" rtl="0" algn="l">
              <a:spcBef>
                <a:spcPts val="0"/>
              </a:spcBef>
              <a:spcAft>
                <a:spcPts val="0"/>
              </a:spcAft>
              <a:buNone/>
            </a:pPr>
            <a:r>
              <a:t/>
            </a:r>
            <a:endParaRPr b="1" sz="3000">
              <a:solidFill>
                <a:srgbClr val="00206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e6d090665a_0_59"/>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9" name="Google Shape;579;g2e6d090665a_0_59"/>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80" name="Google Shape;580;g2e6d090665a_0_59"/>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581" name="Google Shape;581;g2e6d090665a_0_59"/>
          <p:cNvSpPr txBox="1"/>
          <p:nvPr/>
        </p:nvSpPr>
        <p:spPr>
          <a:xfrm>
            <a:off x="3732649" y="435050"/>
            <a:ext cx="64119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TECHNOLOGY OVERVIEW</a:t>
            </a:r>
            <a:endParaRPr sz="3600">
              <a:solidFill>
                <a:srgbClr val="213469"/>
              </a:solidFill>
            </a:endParaRPr>
          </a:p>
        </p:txBody>
      </p:sp>
      <p:sp>
        <p:nvSpPr>
          <p:cNvPr id="582" name="Google Shape;582;g2e6d090665a_0_59"/>
          <p:cNvSpPr txBox="1"/>
          <p:nvPr/>
        </p:nvSpPr>
        <p:spPr>
          <a:xfrm>
            <a:off x="659375" y="1453125"/>
            <a:ext cx="10894500" cy="5171700"/>
          </a:xfrm>
          <a:prstGeom prst="rect">
            <a:avLst/>
          </a:prstGeom>
          <a:noFill/>
          <a:ln>
            <a:noFill/>
          </a:ln>
        </p:spPr>
        <p:txBody>
          <a:bodyPr anchorCtr="0" anchor="t" bIns="45700" lIns="91425" spcFirstLastPara="1" rIns="91425" wrap="square" tIns="45700">
            <a:spAutoFit/>
          </a:bodyPr>
          <a:lstStyle/>
          <a:p>
            <a:pPr indent="-419100" lvl="0" marL="457200" rtl="0" algn="l">
              <a:spcBef>
                <a:spcPts val="0"/>
              </a:spcBef>
              <a:spcAft>
                <a:spcPts val="0"/>
              </a:spcAft>
              <a:buClr>
                <a:srgbClr val="002060"/>
              </a:buClr>
              <a:buSzPts val="3000"/>
              <a:buChar char="•"/>
            </a:pPr>
            <a:r>
              <a:rPr b="1" lang="en-US" sz="3000">
                <a:solidFill>
                  <a:srgbClr val="002060"/>
                </a:solidFill>
              </a:rPr>
              <a:t>  ALGORITHMS TO BE LEVERAGED: </a:t>
            </a:r>
            <a:endParaRPr b="1" sz="3000">
              <a:solidFill>
                <a:srgbClr val="002060"/>
              </a:solidFill>
            </a:endParaRPr>
          </a:p>
          <a:p>
            <a:pPr indent="0" lvl="0" marL="457200" rtl="0" algn="l">
              <a:spcBef>
                <a:spcPts val="0"/>
              </a:spcBef>
              <a:spcAft>
                <a:spcPts val="0"/>
              </a:spcAft>
              <a:buNone/>
            </a:pPr>
            <a:r>
              <a:t/>
            </a:r>
            <a:endParaRPr b="1" sz="3000">
              <a:solidFill>
                <a:srgbClr val="002060"/>
              </a:solidFill>
            </a:endParaRPr>
          </a:p>
          <a:p>
            <a:pPr indent="-419100" lvl="1" marL="914400" rtl="0" algn="l">
              <a:spcBef>
                <a:spcPts val="0"/>
              </a:spcBef>
              <a:spcAft>
                <a:spcPts val="0"/>
              </a:spcAft>
              <a:buClr>
                <a:srgbClr val="002060"/>
              </a:buClr>
              <a:buSzPts val="3000"/>
              <a:buChar char="○"/>
            </a:pPr>
            <a:r>
              <a:rPr b="1" lang="en-US" sz="3000">
                <a:solidFill>
                  <a:srgbClr val="002060"/>
                </a:solidFill>
              </a:rPr>
              <a:t>LONG-TERM PLANNING, ANALYSIS AND OPTIMIZATION (A DECADE AT A TIME)</a:t>
            </a:r>
            <a:endParaRPr b="1" sz="3000">
              <a:solidFill>
                <a:srgbClr val="002060"/>
              </a:solidFill>
            </a:endParaRPr>
          </a:p>
          <a:p>
            <a:pPr indent="-419100" lvl="1" marL="914400" rtl="0" algn="l">
              <a:spcBef>
                <a:spcPts val="0"/>
              </a:spcBef>
              <a:spcAft>
                <a:spcPts val="0"/>
              </a:spcAft>
              <a:buClr>
                <a:srgbClr val="002060"/>
              </a:buClr>
              <a:buSzPts val="3000"/>
              <a:buChar char="○"/>
            </a:pPr>
            <a:r>
              <a:rPr b="1" lang="en-US" sz="3000">
                <a:solidFill>
                  <a:srgbClr val="002060"/>
                </a:solidFill>
              </a:rPr>
              <a:t>LINEAR RELATIONSHIP BETWEEN COST OF DECARBONIZATION AND REDUCTION OF CARBON EMISSION</a:t>
            </a:r>
            <a:endParaRPr b="1" sz="3000">
              <a:solidFill>
                <a:srgbClr val="002060"/>
              </a:solidFill>
            </a:endParaRPr>
          </a:p>
          <a:p>
            <a:pPr indent="-419100" lvl="1" marL="914400" rtl="0" algn="l">
              <a:spcBef>
                <a:spcPts val="0"/>
              </a:spcBef>
              <a:spcAft>
                <a:spcPts val="0"/>
              </a:spcAft>
              <a:buClr>
                <a:srgbClr val="002060"/>
              </a:buClr>
              <a:buSzPts val="3000"/>
              <a:buChar char="○"/>
            </a:pPr>
            <a:r>
              <a:rPr b="1" lang="en-US" sz="3000">
                <a:solidFill>
                  <a:srgbClr val="002060"/>
                </a:solidFill>
              </a:rPr>
              <a:t>SELECTION OF OPTIMIZED DECARBONIZATION THRESHOLD USING A CUSTOM-DESIGNED DECARBONIZATION SCALE</a:t>
            </a:r>
            <a:endParaRPr b="1" sz="3000">
              <a:solidFill>
                <a:srgbClr val="002060"/>
              </a:solidFill>
            </a:endParaRPr>
          </a:p>
          <a:p>
            <a:pPr indent="0" lvl="0" marL="0" rtl="0" algn="l">
              <a:spcBef>
                <a:spcPts val="0"/>
              </a:spcBef>
              <a:spcAft>
                <a:spcPts val="0"/>
              </a:spcAft>
              <a:buNone/>
            </a:pPr>
            <a:r>
              <a:t/>
            </a:r>
            <a:endParaRPr b="1" sz="3000">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e6d090665a_0_68"/>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8" name="Google Shape;588;g2e6d090665a_0_68"/>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89" name="Google Shape;589;g2e6d090665a_0_68"/>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590" name="Google Shape;590;g2e6d090665a_0_68"/>
          <p:cNvSpPr txBox="1"/>
          <p:nvPr/>
        </p:nvSpPr>
        <p:spPr>
          <a:xfrm>
            <a:off x="1473425" y="358850"/>
            <a:ext cx="96732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INNOVATIVE OPTIMIZATION ALGORITHM</a:t>
            </a:r>
            <a:endParaRPr sz="3600">
              <a:solidFill>
                <a:srgbClr val="213469"/>
              </a:solidFill>
            </a:endParaRPr>
          </a:p>
        </p:txBody>
      </p:sp>
      <p:sp>
        <p:nvSpPr>
          <p:cNvPr id="591" name="Google Shape;591;g2e6d090665a_0_68"/>
          <p:cNvSpPr txBox="1"/>
          <p:nvPr/>
        </p:nvSpPr>
        <p:spPr>
          <a:xfrm>
            <a:off x="659375" y="1453125"/>
            <a:ext cx="10894500" cy="5264100"/>
          </a:xfrm>
          <a:prstGeom prst="rect">
            <a:avLst/>
          </a:prstGeom>
          <a:noFill/>
          <a:ln>
            <a:noFill/>
          </a:ln>
        </p:spPr>
        <p:txBody>
          <a:bodyPr anchorCtr="0" anchor="t" bIns="45700" lIns="91425" spcFirstLastPara="1" rIns="91425" wrap="square" tIns="45700">
            <a:spAutoFit/>
          </a:bodyPr>
          <a:lstStyle/>
          <a:p>
            <a:pPr indent="-406400" lvl="0" marL="457200" rtl="0" algn="l">
              <a:spcBef>
                <a:spcPts val="0"/>
              </a:spcBef>
              <a:spcAft>
                <a:spcPts val="0"/>
              </a:spcAft>
              <a:buClr>
                <a:srgbClr val="002060"/>
              </a:buClr>
              <a:buSzPts val="2800"/>
              <a:buChar char="•"/>
            </a:pPr>
            <a:r>
              <a:rPr b="1" lang="en-US" sz="2800">
                <a:solidFill>
                  <a:srgbClr val="002060"/>
                </a:solidFill>
              </a:rPr>
              <a:t>For (N=1; N &lt;= 10; N++):</a:t>
            </a:r>
            <a:endParaRPr b="1" sz="2800">
              <a:solidFill>
                <a:srgbClr val="002060"/>
              </a:solidFill>
            </a:endParaRPr>
          </a:p>
          <a:p>
            <a:pPr indent="-406400" lvl="1" marL="914400" rtl="0" algn="l">
              <a:spcBef>
                <a:spcPts val="0"/>
              </a:spcBef>
              <a:spcAft>
                <a:spcPts val="0"/>
              </a:spcAft>
              <a:buClr>
                <a:srgbClr val="002060"/>
              </a:buClr>
              <a:buSzPts val="2800"/>
              <a:buChar char="○"/>
            </a:pPr>
            <a:r>
              <a:rPr b="1" lang="en-US" sz="2800">
                <a:solidFill>
                  <a:srgbClr val="002060"/>
                </a:solidFill>
              </a:rPr>
              <a:t>{</a:t>
            </a:r>
            <a:endParaRPr b="1" sz="2800">
              <a:solidFill>
                <a:srgbClr val="002060"/>
              </a:solidFill>
            </a:endParaRPr>
          </a:p>
          <a:p>
            <a:pPr indent="-406400" lvl="2" marL="1371600" rtl="0" algn="l">
              <a:spcBef>
                <a:spcPts val="0"/>
              </a:spcBef>
              <a:spcAft>
                <a:spcPts val="0"/>
              </a:spcAft>
              <a:buClr>
                <a:srgbClr val="002060"/>
              </a:buClr>
              <a:buSzPts val="2800"/>
              <a:buChar char="■"/>
            </a:pPr>
            <a:r>
              <a:rPr b="1" lang="en-US" sz="2800">
                <a:solidFill>
                  <a:srgbClr val="002060"/>
                </a:solidFill>
              </a:rPr>
              <a:t>Car_Cost_Per_Year_for_Available_Cars = Car_Purchase_Cost + Insurance_Cost + Maintenance_Cost</a:t>
            </a:r>
            <a:endParaRPr b="1" sz="2800">
              <a:solidFill>
                <a:srgbClr val="002060"/>
              </a:solidFill>
            </a:endParaRPr>
          </a:p>
          <a:p>
            <a:pPr indent="-406400" lvl="2" marL="1371600" rtl="0" algn="l">
              <a:spcBef>
                <a:spcPts val="0"/>
              </a:spcBef>
              <a:spcAft>
                <a:spcPts val="0"/>
              </a:spcAft>
              <a:buClr>
                <a:srgbClr val="002060"/>
              </a:buClr>
              <a:buSzPts val="2800"/>
              <a:buChar char="■"/>
            </a:pPr>
            <a:r>
              <a:rPr b="1" lang="en-US" sz="2800">
                <a:solidFill>
                  <a:srgbClr val="002060"/>
                </a:solidFill>
              </a:rPr>
              <a:t>Car_Operation_Cost_Demand_Per_Year_for_Available_Cars = Distance_Demand_Per_Year * Fuel_Consumption * Cost_Per_Unit_Fuel </a:t>
            </a:r>
            <a:endParaRPr b="1" sz="2800">
              <a:solidFill>
                <a:srgbClr val="002060"/>
              </a:solidFill>
            </a:endParaRPr>
          </a:p>
          <a:p>
            <a:pPr indent="-406400" lvl="2" marL="1371600" rtl="0" algn="l">
              <a:spcBef>
                <a:spcPts val="0"/>
              </a:spcBef>
              <a:spcAft>
                <a:spcPts val="0"/>
              </a:spcAft>
              <a:buClr>
                <a:srgbClr val="002060"/>
              </a:buClr>
              <a:buSzPts val="2800"/>
              <a:buChar char="■"/>
            </a:pPr>
            <a:r>
              <a:rPr b="1" lang="en-US" sz="2800">
                <a:solidFill>
                  <a:srgbClr val="002060"/>
                </a:solidFill>
              </a:rPr>
              <a:t>Car_CO2_Emission_Per_Year_for_Available_Cars = Distance_Demand_Per_Year * CO2_Emissions_Per_Unit_Fuel * </a:t>
            </a:r>
            <a:endParaRPr b="1" sz="2800">
              <a:solidFill>
                <a:srgbClr val="002060"/>
              </a:solidFill>
            </a:endParaRPr>
          </a:p>
          <a:p>
            <a:pPr indent="0" lvl="0" marL="457200" rtl="0" algn="l">
              <a:spcBef>
                <a:spcPts val="0"/>
              </a:spcBef>
              <a:spcAft>
                <a:spcPts val="0"/>
              </a:spcAft>
              <a:buNone/>
            </a:pPr>
            <a:r>
              <a:t/>
            </a:r>
            <a:endParaRPr b="1" sz="2800">
              <a:solidFill>
                <a:srgbClr val="00206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2e6d090665a_0_77"/>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97" name="Google Shape;597;g2e6d090665a_0_77"/>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98" name="Google Shape;598;g2e6d090665a_0_77"/>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599" name="Google Shape;599;g2e6d090665a_0_77"/>
          <p:cNvSpPr txBox="1"/>
          <p:nvPr/>
        </p:nvSpPr>
        <p:spPr>
          <a:xfrm>
            <a:off x="1473425" y="358850"/>
            <a:ext cx="96732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INNOVATIVE OPTIMIZATION ALGORITHM</a:t>
            </a:r>
            <a:endParaRPr sz="3600">
              <a:solidFill>
                <a:srgbClr val="213469"/>
              </a:solidFill>
            </a:endParaRPr>
          </a:p>
        </p:txBody>
      </p:sp>
      <p:sp>
        <p:nvSpPr>
          <p:cNvPr id="600" name="Google Shape;600;g2e6d090665a_0_77"/>
          <p:cNvSpPr txBox="1"/>
          <p:nvPr/>
        </p:nvSpPr>
        <p:spPr>
          <a:xfrm>
            <a:off x="430775" y="1453125"/>
            <a:ext cx="11046900" cy="5264100"/>
          </a:xfrm>
          <a:prstGeom prst="rect">
            <a:avLst/>
          </a:prstGeom>
          <a:noFill/>
          <a:ln>
            <a:noFill/>
          </a:ln>
        </p:spPr>
        <p:txBody>
          <a:bodyPr anchorCtr="0" anchor="t" bIns="45700" lIns="91425" spcFirstLastPara="1" rIns="91425" wrap="square" tIns="45700">
            <a:spAutoFit/>
          </a:bodyPr>
          <a:lstStyle/>
          <a:p>
            <a:pPr indent="-406400" lvl="2" marL="1371600" rtl="0" algn="l">
              <a:spcBef>
                <a:spcPts val="0"/>
              </a:spcBef>
              <a:spcAft>
                <a:spcPts val="0"/>
              </a:spcAft>
              <a:buClr>
                <a:srgbClr val="002060"/>
              </a:buClr>
              <a:buSzPts val="2800"/>
              <a:buChar char="■"/>
            </a:pPr>
            <a:r>
              <a:rPr b="1" lang="en-US" sz="2800">
                <a:solidFill>
                  <a:srgbClr val="002060"/>
                </a:solidFill>
              </a:rPr>
              <a:t>Lowest_Car_Cost_Per_Year = Min(Car_Cost_Per_Year_for_Available_Cars + Car_Operation_Cost_Per_Year_for_Available_Cars)</a:t>
            </a:r>
            <a:endParaRPr b="1" sz="2800">
              <a:solidFill>
                <a:srgbClr val="002060"/>
              </a:solidFill>
            </a:endParaRPr>
          </a:p>
          <a:p>
            <a:pPr indent="-406400" lvl="2" marL="1371600" rtl="0" algn="l">
              <a:spcBef>
                <a:spcPts val="0"/>
              </a:spcBef>
              <a:spcAft>
                <a:spcPts val="0"/>
              </a:spcAft>
              <a:buClr>
                <a:srgbClr val="002060"/>
              </a:buClr>
              <a:buSzPts val="2800"/>
              <a:buChar char="■"/>
            </a:pPr>
            <a:r>
              <a:rPr b="1" lang="en-US" sz="2800">
                <a:solidFill>
                  <a:srgbClr val="002060"/>
                </a:solidFill>
              </a:rPr>
              <a:t>Highest_Car_cost_Per_Year = Max(Car_Cost_Per_Year_for_Available_Cars + Car_Operation_Cost_Demand_Per_Year_for_Available_Cars)</a:t>
            </a:r>
            <a:endParaRPr b="1" sz="2800">
              <a:solidFill>
                <a:srgbClr val="002060"/>
              </a:solidFill>
            </a:endParaRPr>
          </a:p>
          <a:p>
            <a:pPr indent="-406400" lvl="2" marL="1371600" rtl="0" algn="l">
              <a:spcBef>
                <a:spcPts val="0"/>
              </a:spcBef>
              <a:spcAft>
                <a:spcPts val="0"/>
              </a:spcAft>
              <a:buClr>
                <a:srgbClr val="002060"/>
              </a:buClr>
              <a:buSzPts val="2800"/>
              <a:buChar char="■"/>
            </a:pPr>
            <a:r>
              <a:rPr b="1" lang="en-US" sz="2800">
                <a:solidFill>
                  <a:srgbClr val="002060"/>
                </a:solidFill>
              </a:rPr>
              <a:t>Highest_Emission_Reduction_Per_Year = Min(Car_CO2_Emission_Per_Year_for_Available_Cars)</a:t>
            </a:r>
            <a:endParaRPr b="1" sz="2800">
              <a:solidFill>
                <a:srgbClr val="002060"/>
              </a:solidFill>
            </a:endParaRPr>
          </a:p>
          <a:p>
            <a:pPr indent="-406400" lvl="2" marL="1371600" rtl="0" algn="l">
              <a:spcBef>
                <a:spcPts val="0"/>
              </a:spcBef>
              <a:spcAft>
                <a:spcPts val="0"/>
              </a:spcAft>
              <a:buClr>
                <a:srgbClr val="002060"/>
              </a:buClr>
              <a:buSzPts val="2800"/>
              <a:buChar char="■"/>
            </a:pPr>
            <a:r>
              <a:rPr b="1" lang="en-US" sz="2800">
                <a:solidFill>
                  <a:srgbClr val="002060"/>
                </a:solidFill>
              </a:rPr>
              <a:t>Lowest_Emission_Reduction_Per_Year = Max(Car_CO2_Emission_Per_Year_for_Available_Cars)</a:t>
            </a:r>
            <a:endParaRPr b="1" sz="2800">
              <a:solidFill>
                <a:srgbClr val="002060"/>
              </a:solidFill>
            </a:endParaRPr>
          </a:p>
          <a:p>
            <a:pPr indent="0" lvl="0" marL="1371600" rtl="0" algn="l">
              <a:spcBef>
                <a:spcPts val="0"/>
              </a:spcBef>
              <a:spcAft>
                <a:spcPts val="0"/>
              </a:spcAft>
              <a:buNone/>
            </a:pPr>
            <a:r>
              <a:t/>
            </a:r>
            <a:endParaRPr b="1" sz="2800">
              <a:solidFill>
                <a:srgbClr val="00206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2e6d090665a_0_86"/>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6" name="Google Shape;606;g2e6d090665a_0_86"/>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07" name="Google Shape;607;g2e6d090665a_0_86"/>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608" name="Google Shape;608;g2e6d090665a_0_86"/>
          <p:cNvSpPr txBox="1"/>
          <p:nvPr/>
        </p:nvSpPr>
        <p:spPr>
          <a:xfrm>
            <a:off x="1473425" y="358850"/>
            <a:ext cx="96732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INNOVATIVE OPTIMIZATION ALGORITHM</a:t>
            </a:r>
            <a:endParaRPr sz="3600">
              <a:solidFill>
                <a:srgbClr val="213469"/>
              </a:solidFill>
            </a:endParaRPr>
          </a:p>
        </p:txBody>
      </p:sp>
      <p:sp>
        <p:nvSpPr>
          <p:cNvPr id="609" name="Google Shape;609;g2e6d090665a_0_86"/>
          <p:cNvSpPr txBox="1"/>
          <p:nvPr/>
        </p:nvSpPr>
        <p:spPr>
          <a:xfrm>
            <a:off x="430775" y="1453125"/>
            <a:ext cx="11046900" cy="4833300"/>
          </a:xfrm>
          <a:prstGeom prst="rect">
            <a:avLst/>
          </a:prstGeom>
          <a:noFill/>
          <a:ln>
            <a:noFill/>
          </a:ln>
        </p:spPr>
        <p:txBody>
          <a:bodyPr anchorCtr="0" anchor="t" bIns="45700" lIns="91425" spcFirstLastPara="1" rIns="91425" wrap="square" tIns="45700">
            <a:spAutoFit/>
          </a:bodyPr>
          <a:lstStyle/>
          <a:p>
            <a:pPr indent="-406400" lvl="2" marL="1371600" rtl="0" algn="l">
              <a:spcBef>
                <a:spcPts val="0"/>
              </a:spcBef>
              <a:spcAft>
                <a:spcPts val="0"/>
              </a:spcAft>
              <a:buClr>
                <a:srgbClr val="002060"/>
              </a:buClr>
              <a:buSzPts val="2800"/>
              <a:buChar char="■"/>
            </a:pPr>
            <a:r>
              <a:rPr b="1" lang="en-US" sz="2800">
                <a:solidFill>
                  <a:srgbClr val="002060"/>
                </a:solidFill>
              </a:rPr>
              <a:t>Low</a:t>
            </a:r>
            <a:r>
              <a:rPr b="1" lang="en-US" sz="2800">
                <a:solidFill>
                  <a:srgbClr val="002060"/>
                </a:solidFill>
              </a:rPr>
              <a:t>est_DeCarbonization = Lowest_Emission_Reduction_Per_Year (0%)</a:t>
            </a:r>
            <a:endParaRPr b="1" sz="2800">
              <a:solidFill>
                <a:srgbClr val="002060"/>
              </a:solidFill>
            </a:endParaRPr>
          </a:p>
          <a:p>
            <a:pPr indent="-406400" lvl="2" marL="1371600" rtl="0" algn="l">
              <a:spcBef>
                <a:spcPts val="0"/>
              </a:spcBef>
              <a:spcAft>
                <a:spcPts val="0"/>
              </a:spcAft>
              <a:buClr>
                <a:srgbClr val="002060"/>
              </a:buClr>
              <a:buSzPts val="2800"/>
              <a:buChar char="■"/>
            </a:pPr>
            <a:r>
              <a:rPr b="1" lang="en-US" sz="2800">
                <a:solidFill>
                  <a:srgbClr val="002060"/>
                </a:solidFill>
              </a:rPr>
              <a:t>Highest_DeCarbonization = Highest_Emission_Reduction_Per_Year (100%)</a:t>
            </a:r>
            <a:endParaRPr b="1" sz="2800">
              <a:solidFill>
                <a:srgbClr val="002060"/>
              </a:solidFill>
            </a:endParaRPr>
          </a:p>
          <a:p>
            <a:pPr indent="0" lvl="0" marL="1371600" rtl="0" algn="l">
              <a:spcBef>
                <a:spcPts val="0"/>
              </a:spcBef>
              <a:spcAft>
                <a:spcPts val="0"/>
              </a:spcAft>
              <a:buNone/>
            </a:pPr>
            <a:r>
              <a:t/>
            </a:r>
            <a:endParaRPr b="1" sz="2800">
              <a:solidFill>
                <a:srgbClr val="002060"/>
              </a:solidFill>
            </a:endParaRPr>
          </a:p>
          <a:p>
            <a:pPr indent="-406400" lvl="2" marL="1371600" rtl="0" algn="l">
              <a:spcBef>
                <a:spcPts val="0"/>
              </a:spcBef>
              <a:spcAft>
                <a:spcPts val="0"/>
              </a:spcAft>
              <a:buClr>
                <a:srgbClr val="002060"/>
              </a:buClr>
              <a:buSzPts val="2800"/>
              <a:buChar char="■"/>
            </a:pPr>
            <a:r>
              <a:rPr b="1" lang="en-US" sz="2800">
                <a:solidFill>
                  <a:srgbClr val="002060"/>
                </a:solidFill>
              </a:rPr>
              <a:t>Fleet_Owner_DeCarbonization_Scale_Selection = x</a:t>
            </a:r>
            <a:endParaRPr b="1" sz="2800">
              <a:solidFill>
                <a:srgbClr val="002060"/>
              </a:solidFill>
            </a:endParaRPr>
          </a:p>
          <a:p>
            <a:pPr indent="-406400" lvl="2" marL="1371600" rtl="0" algn="l">
              <a:spcBef>
                <a:spcPts val="0"/>
              </a:spcBef>
              <a:spcAft>
                <a:spcPts val="0"/>
              </a:spcAft>
              <a:buClr>
                <a:srgbClr val="002060"/>
              </a:buClr>
              <a:buSzPts val="2800"/>
              <a:buChar char="■"/>
            </a:pPr>
            <a:r>
              <a:rPr b="1" lang="en-US" sz="2800">
                <a:solidFill>
                  <a:srgbClr val="002060"/>
                </a:solidFill>
              </a:rPr>
              <a:t>Fleet_Owner_Car_Cost_Per_Year = (x/100) * Highest_Car_Cost_Per_Year</a:t>
            </a:r>
            <a:endParaRPr b="1" sz="2800">
              <a:solidFill>
                <a:srgbClr val="002060"/>
              </a:solidFill>
            </a:endParaRPr>
          </a:p>
          <a:p>
            <a:pPr indent="-406400" lvl="2" marL="1371600" rtl="0" algn="l">
              <a:spcBef>
                <a:spcPts val="0"/>
              </a:spcBef>
              <a:spcAft>
                <a:spcPts val="0"/>
              </a:spcAft>
              <a:buClr>
                <a:srgbClr val="002060"/>
              </a:buClr>
              <a:buSzPts val="2800"/>
              <a:buChar char="■"/>
            </a:pPr>
            <a:r>
              <a:rPr b="1" lang="en-US" sz="2800">
                <a:solidFill>
                  <a:srgbClr val="002060"/>
                </a:solidFill>
              </a:rPr>
              <a:t>Fleet_Owner_Emission_Reduction_Per_Year = (x/100) * Highest_DeCarbonization</a:t>
            </a:r>
            <a:endParaRPr b="1" sz="2800">
              <a:solidFill>
                <a:srgbClr val="002060"/>
              </a:solidFill>
            </a:endParaRPr>
          </a:p>
          <a:p>
            <a:pPr indent="-406400" lvl="1" marL="914400" rtl="0" algn="l">
              <a:spcBef>
                <a:spcPts val="0"/>
              </a:spcBef>
              <a:spcAft>
                <a:spcPts val="0"/>
              </a:spcAft>
              <a:buClr>
                <a:srgbClr val="002060"/>
              </a:buClr>
              <a:buSzPts val="2800"/>
              <a:buChar char="○"/>
            </a:pPr>
            <a:r>
              <a:rPr b="1" lang="en-US" sz="2800">
                <a:solidFill>
                  <a:srgbClr val="002060"/>
                </a:solidFill>
              </a:rPr>
              <a:t>}</a:t>
            </a:r>
            <a:endParaRPr b="1" sz="2800">
              <a:solidFill>
                <a:srgbClr val="00206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2e6d090665a_0_95"/>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5" name="Google Shape;615;g2e6d090665a_0_95"/>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16" name="Google Shape;616;g2e6d090665a_0_95"/>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617" name="Google Shape;617;g2e6d090665a_0_95"/>
          <p:cNvSpPr txBox="1"/>
          <p:nvPr/>
        </p:nvSpPr>
        <p:spPr>
          <a:xfrm>
            <a:off x="1473425" y="358850"/>
            <a:ext cx="96732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FACTORS TO CONSIDER FOR SOLUTION</a:t>
            </a:r>
            <a:endParaRPr sz="3600">
              <a:solidFill>
                <a:srgbClr val="213469"/>
              </a:solidFill>
            </a:endParaRPr>
          </a:p>
        </p:txBody>
      </p:sp>
      <p:sp>
        <p:nvSpPr>
          <p:cNvPr id="618" name="Google Shape;618;g2e6d090665a_0_95"/>
          <p:cNvSpPr txBox="1"/>
          <p:nvPr/>
        </p:nvSpPr>
        <p:spPr>
          <a:xfrm>
            <a:off x="957925" y="1453125"/>
            <a:ext cx="10367400" cy="4833300"/>
          </a:xfrm>
          <a:prstGeom prst="rect">
            <a:avLst/>
          </a:prstGeom>
          <a:noFill/>
          <a:ln>
            <a:noFill/>
          </a:ln>
        </p:spPr>
        <p:txBody>
          <a:bodyPr anchorCtr="0" anchor="t" bIns="45700" lIns="91425" spcFirstLastPara="1" rIns="91425" wrap="square" tIns="45700">
            <a:spAutoFit/>
          </a:bodyPr>
          <a:lstStyle/>
          <a:p>
            <a:pPr indent="-406400" lvl="0" marL="457200" rtl="0" algn="l">
              <a:spcBef>
                <a:spcPts val="0"/>
              </a:spcBef>
              <a:spcAft>
                <a:spcPts val="0"/>
              </a:spcAft>
              <a:buClr>
                <a:srgbClr val="002060"/>
              </a:buClr>
              <a:buSzPts val="2800"/>
              <a:buAutoNum type="arabicPeriod"/>
            </a:pPr>
            <a:r>
              <a:rPr b="1" lang="en-US" sz="2800">
                <a:solidFill>
                  <a:srgbClr val="002060"/>
                </a:solidFill>
              </a:rPr>
              <a:t>FLEET DATA FROM REPUTABLE SOURCES, INCLUDING THE FOLLOWING:</a:t>
            </a:r>
            <a:endParaRPr b="1" sz="2800">
              <a:solidFill>
                <a:srgbClr val="002060"/>
              </a:solidFill>
            </a:endParaRPr>
          </a:p>
          <a:p>
            <a:pPr indent="0" lvl="0" marL="457200" rtl="0" algn="l">
              <a:spcBef>
                <a:spcPts val="0"/>
              </a:spcBef>
              <a:spcAft>
                <a:spcPts val="0"/>
              </a:spcAft>
              <a:buNone/>
            </a:pPr>
            <a:r>
              <a:t/>
            </a:r>
            <a:endParaRPr b="1" sz="2800">
              <a:solidFill>
                <a:srgbClr val="002060"/>
              </a:solidFill>
            </a:endParaRPr>
          </a:p>
          <a:p>
            <a:pPr indent="0" lvl="0" marL="914400" rtl="0" algn="l">
              <a:spcBef>
                <a:spcPts val="0"/>
              </a:spcBef>
              <a:spcAft>
                <a:spcPts val="0"/>
              </a:spcAft>
              <a:buNone/>
            </a:pPr>
            <a:r>
              <a:rPr b="1" lang="en-US" sz="2800">
                <a:solidFill>
                  <a:srgbClr val="002060"/>
                </a:solidFill>
              </a:rPr>
              <a:t>A. COMPREHENSIVE LIST OF THE TYPES AND SIZES OF VEHICLES IN FLEET</a:t>
            </a:r>
            <a:endParaRPr b="1" sz="2800">
              <a:solidFill>
                <a:srgbClr val="002060"/>
              </a:solidFill>
            </a:endParaRPr>
          </a:p>
          <a:p>
            <a:pPr indent="0" lvl="0" marL="914400" rtl="0" algn="l">
              <a:spcBef>
                <a:spcPts val="0"/>
              </a:spcBef>
              <a:spcAft>
                <a:spcPts val="0"/>
              </a:spcAft>
              <a:buNone/>
            </a:pPr>
            <a:r>
              <a:rPr b="1" lang="en-US" sz="2800">
                <a:solidFill>
                  <a:srgbClr val="002060"/>
                </a:solidFill>
              </a:rPr>
              <a:t>B. THE FUEL CONSUMPTION PER KM TRAVELLED FOR EACH VEHICLE</a:t>
            </a:r>
            <a:endParaRPr b="1" sz="2800">
              <a:solidFill>
                <a:srgbClr val="002060"/>
              </a:solidFill>
            </a:endParaRPr>
          </a:p>
          <a:p>
            <a:pPr indent="0" lvl="0" marL="914400" rtl="0" algn="l">
              <a:spcBef>
                <a:spcPts val="0"/>
              </a:spcBef>
              <a:spcAft>
                <a:spcPts val="0"/>
              </a:spcAft>
              <a:buNone/>
            </a:pPr>
            <a:r>
              <a:rPr b="1" lang="en-US" sz="2800">
                <a:solidFill>
                  <a:srgbClr val="002060"/>
                </a:solidFill>
              </a:rPr>
              <a:t>C. THE UNIT COST OF ALL DIFFERENT TYPES OF FUEL AVAILABLE </a:t>
            </a:r>
            <a:endParaRPr b="1" sz="2800">
              <a:solidFill>
                <a:srgbClr val="002060"/>
              </a:solidFill>
            </a:endParaRPr>
          </a:p>
          <a:p>
            <a:pPr indent="0" lvl="0" marL="914400" rtl="0" algn="l">
              <a:spcBef>
                <a:spcPts val="0"/>
              </a:spcBef>
              <a:spcAft>
                <a:spcPts val="0"/>
              </a:spcAft>
              <a:buNone/>
            </a:pPr>
            <a:r>
              <a:rPr b="1" lang="en-US" sz="2800">
                <a:solidFill>
                  <a:srgbClr val="002060"/>
                </a:solidFill>
              </a:rPr>
              <a:t>D. THE CO</a:t>
            </a:r>
            <a:r>
              <a:rPr b="1" baseline="-25000" lang="en-US" sz="2800">
                <a:solidFill>
                  <a:srgbClr val="002060"/>
                </a:solidFill>
              </a:rPr>
              <a:t>2 </a:t>
            </a:r>
            <a:r>
              <a:rPr b="1" lang="en-US" sz="2800">
                <a:solidFill>
                  <a:srgbClr val="002060"/>
                </a:solidFill>
              </a:rPr>
              <a:t>EMISSION DATA FOR EACH TYPE OF FUEL AVAILABLE</a:t>
            </a:r>
            <a:endParaRPr b="1" sz="2800">
              <a:solidFill>
                <a:srgbClr val="00206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e6d090665a_0_105"/>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4" name="Google Shape;624;g2e6d090665a_0_105"/>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25" name="Google Shape;625;g2e6d090665a_0_105"/>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626" name="Google Shape;626;g2e6d090665a_0_105"/>
          <p:cNvSpPr txBox="1"/>
          <p:nvPr/>
        </p:nvSpPr>
        <p:spPr>
          <a:xfrm>
            <a:off x="2235425" y="540050"/>
            <a:ext cx="82056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VISUALIZATION OF DASHBOARD</a:t>
            </a:r>
            <a:endParaRPr sz="3600">
              <a:solidFill>
                <a:srgbClr val="213469"/>
              </a:solidFill>
            </a:endParaRPr>
          </a:p>
        </p:txBody>
      </p:sp>
      <p:sp>
        <p:nvSpPr>
          <p:cNvPr id="627" name="Google Shape;627;g2e6d090665a_0_105"/>
          <p:cNvSpPr txBox="1"/>
          <p:nvPr/>
        </p:nvSpPr>
        <p:spPr>
          <a:xfrm>
            <a:off x="659375" y="1689050"/>
            <a:ext cx="4168200" cy="4833300"/>
          </a:xfrm>
          <a:prstGeom prst="rect">
            <a:avLst/>
          </a:prstGeom>
          <a:noFill/>
          <a:ln>
            <a:noFill/>
          </a:ln>
        </p:spPr>
        <p:txBody>
          <a:bodyPr anchorCtr="0" anchor="t" bIns="45700" lIns="91425" spcFirstLastPara="1" rIns="91425" wrap="square" tIns="45700">
            <a:spAutoFit/>
          </a:bodyPr>
          <a:lstStyle/>
          <a:p>
            <a:pPr indent="-406400" lvl="0" marL="457200" rtl="0" algn="l">
              <a:spcBef>
                <a:spcPts val="0"/>
              </a:spcBef>
              <a:spcAft>
                <a:spcPts val="0"/>
              </a:spcAft>
              <a:buClr>
                <a:srgbClr val="002060"/>
              </a:buClr>
              <a:buSzPts val="2800"/>
              <a:buChar char="●"/>
            </a:pPr>
            <a:r>
              <a:rPr b="1" lang="en-US" sz="2800">
                <a:solidFill>
                  <a:srgbClr val="002060"/>
                </a:solidFill>
              </a:rPr>
              <a:t>FRONT PAGE OF THE DECARBONIZATION SOFTWARE BY OLAWUYI RACETT NIGERIA LTD OX1 2JD IS ALREADY DISPLAYED ON THE FRONT SCREEN HERE</a:t>
            </a:r>
            <a:endParaRPr b="1" sz="2800">
              <a:solidFill>
                <a:srgbClr val="002060"/>
              </a:solidFill>
            </a:endParaRPr>
          </a:p>
          <a:p>
            <a:pPr indent="0" lvl="0" marL="914400" rtl="0" algn="l">
              <a:spcBef>
                <a:spcPts val="0"/>
              </a:spcBef>
              <a:spcAft>
                <a:spcPts val="0"/>
              </a:spcAft>
              <a:buNone/>
            </a:pPr>
            <a:r>
              <a:t/>
            </a:r>
            <a:endParaRPr b="1" sz="2800">
              <a:solidFill>
                <a:srgbClr val="002060"/>
              </a:solidFill>
            </a:endParaRPr>
          </a:p>
        </p:txBody>
      </p:sp>
      <p:pic>
        <p:nvPicPr>
          <p:cNvPr id="628" name="Google Shape;628;g2e6d090665a_0_105"/>
          <p:cNvPicPr preferRelativeResize="0"/>
          <p:nvPr/>
        </p:nvPicPr>
        <p:blipFill>
          <a:blip r:embed="rId4">
            <a:alphaModFix/>
          </a:blip>
          <a:stretch>
            <a:fillRect/>
          </a:stretch>
        </p:blipFill>
        <p:spPr>
          <a:xfrm>
            <a:off x="4827575" y="1436625"/>
            <a:ext cx="7007723" cy="4833300"/>
          </a:xfrm>
          <a:prstGeom prst="rect">
            <a:avLst/>
          </a:prstGeom>
          <a:solidFill>
            <a:schemeClr val="lt1"/>
          </a:solid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e6d090665a_0_176"/>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4" name="Google Shape;634;g2e6d090665a_0_176"/>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35" name="Google Shape;635;g2e6d090665a_0_176"/>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636" name="Google Shape;636;g2e6d090665a_0_176"/>
          <p:cNvSpPr txBox="1"/>
          <p:nvPr/>
        </p:nvSpPr>
        <p:spPr>
          <a:xfrm>
            <a:off x="2235425" y="540050"/>
            <a:ext cx="82056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VISUALIZATION OF DASHBOARD</a:t>
            </a:r>
            <a:endParaRPr sz="3600">
              <a:solidFill>
                <a:srgbClr val="213469"/>
              </a:solidFill>
            </a:endParaRPr>
          </a:p>
        </p:txBody>
      </p:sp>
      <p:sp>
        <p:nvSpPr>
          <p:cNvPr id="637" name="Google Shape;637;g2e6d090665a_0_176"/>
          <p:cNvSpPr txBox="1"/>
          <p:nvPr/>
        </p:nvSpPr>
        <p:spPr>
          <a:xfrm>
            <a:off x="638300" y="1464950"/>
            <a:ext cx="4398900" cy="5295000"/>
          </a:xfrm>
          <a:prstGeom prst="rect">
            <a:avLst/>
          </a:prstGeom>
          <a:noFill/>
          <a:ln>
            <a:noFill/>
          </a:ln>
        </p:spPr>
        <p:txBody>
          <a:bodyPr anchorCtr="0" anchor="t" bIns="45700" lIns="91425" spcFirstLastPara="1" rIns="91425" wrap="square" tIns="45700">
            <a:spAutoFit/>
          </a:bodyPr>
          <a:lstStyle/>
          <a:p>
            <a:pPr indent="-393700" lvl="0" marL="457200" rtl="0" algn="l">
              <a:spcBef>
                <a:spcPts val="0"/>
              </a:spcBef>
              <a:spcAft>
                <a:spcPts val="0"/>
              </a:spcAft>
              <a:buClr>
                <a:srgbClr val="002060"/>
              </a:buClr>
              <a:buSzPts val="2600"/>
              <a:buChar char="●"/>
            </a:pPr>
            <a:r>
              <a:rPr b="1" lang="en-US" sz="2600">
                <a:solidFill>
                  <a:srgbClr val="002060"/>
                </a:solidFill>
              </a:rPr>
              <a:t>WE INTEND TO HAVE A DISPLAY OF THE RESULTS OF A FLEET DECARBONIZATION ANALYSIS READY FOR SHELL HACKATHON 2024 USING THE DECARBONIZATION SOFTWARE FOR THE SHORTLISTED CANDIDATE SECTION OR STAGE.</a:t>
            </a:r>
            <a:endParaRPr b="1" sz="2600">
              <a:solidFill>
                <a:srgbClr val="002060"/>
              </a:solidFill>
            </a:endParaRPr>
          </a:p>
          <a:p>
            <a:pPr indent="0" lvl="0" marL="914400" rtl="0" algn="l">
              <a:spcBef>
                <a:spcPts val="0"/>
              </a:spcBef>
              <a:spcAft>
                <a:spcPts val="0"/>
              </a:spcAft>
              <a:buNone/>
            </a:pPr>
            <a:r>
              <a:t/>
            </a:r>
            <a:endParaRPr b="1" sz="2600">
              <a:solidFill>
                <a:srgbClr val="002060"/>
              </a:solidFill>
            </a:endParaRPr>
          </a:p>
        </p:txBody>
      </p:sp>
      <p:pic>
        <p:nvPicPr>
          <p:cNvPr id="638" name="Google Shape;638;g2e6d090665a_0_176"/>
          <p:cNvPicPr preferRelativeResize="0"/>
          <p:nvPr/>
        </p:nvPicPr>
        <p:blipFill>
          <a:blip r:embed="rId4">
            <a:alphaModFix/>
          </a:blip>
          <a:stretch>
            <a:fillRect/>
          </a:stretch>
        </p:blipFill>
        <p:spPr>
          <a:xfrm>
            <a:off x="5037175" y="1436625"/>
            <a:ext cx="6798124" cy="4833300"/>
          </a:xfrm>
          <a:prstGeom prst="rect">
            <a:avLst/>
          </a:prstGeom>
          <a:solidFill>
            <a:schemeClr val="lt1"/>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2e6d090665a_0_124"/>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4" name="Google Shape;644;g2e6d090665a_0_124"/>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45" name="Google Shape;645;g2e6d090665a_0_124"/>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646" name="Google Shape;646;g2e6d090665a_0_124"/>
          <p:cNvSpPr txBox="1"/>
          <p:nvPr/>
        </p:nvSpPr>
        <p:spPr>
          <a:xfrm>
            <a:off x="4826225" y="358850"/>
            <a:ext cx="26652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NOVELTY</a:t>
            </a:r>
            <a:endParaRPr sz="3600">
              <a:solidFill>
                <a:srgbClr val="213469"/>
              </a:solidFill>
            </a:endParaRPr>
          </a:p>
        </p:txBody>
      </p:sp>
      <p:sp>
        <p:nvSpPr>
          <p:cNvPr id="647" name="Google Shape;647;g2e6d090665a_0_124"/>
          <p:cNvSpPr txBox="1"/>
          <p:nvPr/>
        </p:nvSpPr>
        <p:spPr>
          <a:xfrm>
            <a:off x="957925" y="1629150"/>
            <a:ext cx="10367400" cy="4833300"/>
          </a:xfrm>
          <a:prstGeom prst="rect">
            <a:avLst/>
          </a:prstGeom>
          <a:noFill/>
          <a:ln>
            <a:noFill/>
          </a:ln>
        </p:spPr>
        <p:txBody>
          <a:bodyPr anchorCtr="0" anchor="t" bIns="45700" lIns="91425" spcFirstLastPara="1" rIns="91425" wrap="square" tIns="45700">
            <a:spAutoFit/>
          </a:bodyPr>
          <a:lstStyle/>
          <a:p>
            <a:pPr indent="-406400" lvl="0" marL="457200" rtl="0" algn="l">
              <a:spcBef>
                <a:spcPts val="0"/>
              </a:spcBef>
              <a:spcAft>
                <a:spcPts val="0"/>
              </a:spcAft>
              <a:buClr>
                <a:srgbClr val="002060"/>
              </a:buClr>
              <a:buSzPts val="2800"/>
              <a:buChar char="●"/>
            </a:pPr>
            <a:r>
              <a:rPr b="1" lang="en-US" sz="2800">
                <a:solidFill>
                  <a:srgbClr val="002060"/>
                </a:solidFill>
              </a:rPr>
              <a:t>DECARBONIZATION IS NOT NECESSARILY ASSOCIATED WITH REVENUE GENERATION. IN FACT, IT TENDS TO BE THE OPPOSITE IN THE SHORT RUN, AND SO PRODUCTS PRODUCED FOR DECARBONIZATION TEND TO NOT GENERATE INCOME OR REVENUE IN THE SHORT RUN.</a:t>
            </a:r>
            <a:endParaRPr b="1" sz="2800">
              <a:solidFill>
                <a:srgbClr val="002060"/>
              </a:solidFill>
            </a:endParaRPr>
          </a:p>
          <a:p>
            <a:pPr indent="0" lvl="0" marL="457200" rtl="0" algn="l">
              <a:spcBef>
                <a:spcPts val="0"/>
              </a:spcBef>
              <a:spcAft>
                <a:spcPts val="0"/>
              </a:spcAft>
              <a:buNone/>
            </a:pPr>
            <a:r>
              <a:t/>
            </a:r>
            <a:endParaRPr b="1" sz="2800">
              <a:solidFill>
                <a:srgbClr val="002060"/>
              </a:solidFill>
            </a:endParaRPr>
          </a:p>
          <a:p>
            <a:pPr indent="-406400" lvl="0" marL="457200" rtl="0" algn="l">
              <a:spcBef>
                <a:spcPts val="0"/>
              </a:spcBef>
              <a:spcAft>
                <a:spcPts val="0"/>
              </a:spcAft>
              <a:buClr>
                <a:srgbClr val="002060"/>
              </a:buClr>
              <a:buSzPts val="2800"/>
              <a:buChar char="●"/>
            </a:pPr>
            <a:r>
              <a:rPr b="1" lang="en-US" sz="2800">
                <a:solidFill>
                  <a:srgbClr val="002060"/>
                </a:solidFill>
              </a:rPr>
              <a:t>WHILE DECARBONIZATION PRODUCTS MAY HAVE A LOT OF MERIT IN TERMS OF TECHNICAL VALUE, THEY RARELY GENERATE PROFIT.</a:t>
            </a:r>
            <a:endParaRPr b="1" sz="2800">
              <a:solidFill>
                <a:srgbClr val="002060"/>
              </a:solidFill>
            </a:endParaRPr>
          </a:p>
          <a:p>
            <a:pPr indent="0" lvl="0" marL="914400" rtl="0" algn="l">
              <a:spcBef>
                <a:spcPts val="0"/>
              </a:spcBef>
              <a:spcAft>
                <a:spcPts val="0"/>
              </a:spcAft>
              <a:buNone/>
            </a:pPr>
            <a:r>
              <a:t/>
            </a:r>
            <a:endParaRPr b="1" sz="2800">
              <a:solidFill>
                <a:srgbClr val="00206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2e6d090665a_0_115"/>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53" name="Google Shape;653;g2e6d090665a_0_115"/>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54" name="Google Shape;654;g2e6d090665a_0_115"/>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655" name="Google Shape;655;g2e6d090665a_0_115"/>
          <p:cNvSpPr txBox="1"/>
          <p:nvPr/>
        </p:nvSpPr>
        <p:spPr>
          <a:xfrm>
            <a:off x="4826225" y="358850"/>
            <a:ext cx="26652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NOVELTY</a:t>
            </a:r>
            <a:endParaRPr sz="3600">
              <a:solidFill>
                <a:srgbClr val="213469"/>
              </a:solidFill>
            </a:endParaRPr>
          </a:p>
        </p:txBody>
      </p:sp>
      <p:sp>
        <p:nvSpPr>
          <p:cNvPr id="656" name="Google Shape;656;g2e6d090665a_0_115"/>
          <p:cNvSpPr txBox="1"/>
          <p:nvPr/>
        </p:nvSpPr>
        <p:spPr>
          <a:xfrm>
            <a:off x="1112550" y="2099625"/>
            <a:ext cx="10212600" cy="3540300"/>
          </a:xfrm>
          <a:prstGeom prst="rect">
            <a:avLst/>
          </a:prstGeom>
          <a:noFill/>
          <a:ln>
            <a:noFill/>
          </a:ln>
        </p:spPr>
        <p:txBody>
          <a:bodyPr anchorCtr="0" anchor="t" bIns="45700" lIns="91425" spcFirstLastPara="1" rIns="91425" wrap="square" tIns="45700">
            <a:spAutoFit/>
          </a:bodyPr>
          <a:lstStyle/>
          <a:p>
            <a:pPr indent="-431800" lvl="0" marL="457200" rtl="0" algn="l">
              <a:spcBef>
                <a:spcPts val="0"/>
              </a:spcBef>
              <a:spcAft>
                <a:spcPts val="0"/>
              </a:spcAft>
              <a:buClr>
                <a:srgbClr val="002060"/>
              </a:buClr>
              <a:buSzPts val="3200"/>
              <a:buChar char="●"/>
            </a:pPr>
            <a:r>
              <a:rPr b="1" lang="en-US" sz="3200">
                <a:solidFill>
                  <a:srgbClr val="002060"/>
                </a:solidFill>
              </a:rPr>
              <a:t>BY PROVIDING A DECARBONIZATION SOFTWARE THAT IS CHEAP AND READILY AVAILABLE, IT WOULD INSPIRE OPERATIONAL FLEETS TO GO THE EXTRA MILE AND SPEND A LITTLE MORE IN OPERATIONAL COSTS IN ORDER TO ACHIEVE AN INCREASE IN CARBON EMISSION REDUCTIONS.</a:t>
            </a:r>
            <a:endParaRPr b="1" sz="3200">
              <a:solidFill>
                <a:srgbClr val="00206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6" name="Google Shape;496;p2"/>
          <p:cNvSpPr/>
          <p:nvPr/>
        </p:nvSpPr>
        <p:spPr>
          <a:xfrm>
            <a:off x="735585" y="1559455"/>
            <a:ext cx="10762995" cy="4800269"/>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497" name="Google Shape;497;p2"/>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498" name="Google Shape;498;p2"/>
          <p:cNvSpPr txBox="1"/>
          <p:nvPr/>
        </p:nvSpPr>
        <p:spPr>
          <a:xfrm>
            <a:off x="1533326" y="138900"/>
            <a:ext cx="9343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213469"/>
                </a:solidFill>
              </a:rPr>
              <a:t>FLEET DECARBONIZATION SOFTWARE</a:t>
            </a:r>
            <a:endParaRPr b="1" sz="3600">
              <a:solidFill>
                <a:srgbClr val="213469"/>
              </a:solidFill>
            </a:endParaRPr>
          </a:p>
        </p:txBody>
      </p:sp>
      <p:pic>
        <p:nvPicPr>
          <p:cNvPr id="499" name="Google Shape;499;p2"/>
          <p:cNvPicPr preferRelativeResize="0"/>
          <p:nvPr/>
        </p:nvPicPr>
        <p:blipFill>
          <a:blip r:embed="rId4">
            <a:alphaModFix/>
          </a:blip>
          <a:stretch>
            <a:fillRect/>
          </a:stretch>
        </p:blipFill>
        <p:spPr>
          <a:xfrm>
            <a:off x="354575" y="785400"/>
            <a:ext cx="11456423" cy="5874950"/>
          </a:xfrm>
          <a:prstGeom prst="rect">
            <a:avLst/>
          </a:prstGeom>
          <a:solidFill>
            <a:schemeClr val="lt1"/>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2e6d090665a_0_132"/>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2" name="Google Shape;662;g2e6d090665a_0_132"/>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63" name="Google Shape;663;g2e6d090665a_0_132"/>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664" name="Google Shape;664;g2e6d090665a_0_132"/>
          <p:cNvSpPr txBox="1"/>
          <p:nvPr/>
        </p:nvSpPr>
        <p:spPr>
          <a:xfrm>
            <a:off x="2913575" y="435050"/>
            <a:ext cx="6918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INTELLECTUAL PROPERTY</a:t>
            </a:r>
            <a:endParaRPr sz="3600">
              <a:solidFill>
                <a:srgbClr val="213469"/>
              </a:solidFill>
            </a:endParaRPr>
          </a:p>
        </p:txBody>
      </p:sp>
      <p:sp>
        <p:nvSpPr>
          <p:cNvPr id="665" name="Google Shape;665;g2e6d090665a_0_132"/>
          <p:cNvSpPr txBox="1"/>
          <p:nvPr/>
        </p:nvSpPr>
        <p:spPr>
          <a:xfrm>
            <a:off x="1052525" y="1744725"/>
            <a:ext cx="10212600" cy="4525200"/>
          </a:xfrm>
          <a:prstGeom prst="rect">
            <a:avLst/>
          </a:prstGeom>
          <a:noFill/>
          <a:ln>
            <a:noFill/>
          </a:ln>
        </p:spPr>
        <p:txBody>
          <a:bodyPr anchorCtr="0" anchor="t" bIns="45700" lIns="91425" spcFirstLastPara="1" rIns="91425" wrap="square" tIns="45700">
            <a:spAutoFit/>
          </a:bodyPr>
          <a:lstStyle/>
          <a:p>
            <a:pPr indent="-431800" lvl="0" marL="457200" rtl="0" algn="l">
              <a:spcBef>
                <a:spcPts val="0"/>
              </a:spcBef>
              <a:spcAft>
                <a:spcPts val="0"/>
              </a:spcAft>
              <a:buClr>
                <a:srgbClr val="002060"/>
              </a:buClr>
              <a:buSzPts val="3200"/>
              <a:buChar char="●"/>
            </a:pPr>
            <a:r>
              <a:rPr b="1" lang="en-US" sz="3200">
                <a:solidFill>
                  <a:srgbClr val="002060"/>
                </a:solidFill>
              </a:rPr>
              <a:t>WE DO NO</a:t>
            </a:r>
            <a:r>
              <a:rPr b="1" lang="en-US" sz="3200">
                <a:solidFill>
                  <a:srgbClr val="002060"/>
                </a:solidFill>
              </a:rPr>
              <a:t>T YET HAVE A PATENT FOR THE DECARBONIZATION SOFTWARE.</a:t>
            </a:r>
            <a:endParaRPr b="1" sz="3200">
              <a:solidFill>
                <a:srgbClr val="002060"/>
              </a:solidFill>
            </a:endParaRPr>
          </a:p>
          <a:p>
            <a:pPr indent="0" lvl="0" marL="1371600" rtl="0" algn="l">
              <a:spcBef>
                <a:spcPts val="0"/>
              </a:spcBef>
              <a:spcAft>
                <a:spcPts val="0"/>
              </a:spcAft>
              <a:buNone/>
            </a:pPr>
            <a:r>
              <a:t/>
            </a:r>
            <a:endParaRPr b="1" sz="3200">
              <a:solidFill>
                <a:srgbClr val="002060"/>
              </a:solidFill>
            </a:endParaRPr>
          </a:p>
          <a:p>
            <a:pPr indent="-431800" lvl="0" marL="457200" rtl="0" algn="l">
              <a:spcBef>
                <a:spcPts val="0"/>
              </a:spcBef>
              <a:spcAft>
                <a:spcPts val="0"/>
              </a:spcAft>
              <a:buClr>
                <a:srgbClr val="002060"/>
              </a:buClr>
              <a:buSzPts val="3200"/>
              <a:buChar char="●"/>
            </a:pPr>
            <a:r>
              <a:rPr b="1" lang="en-US" sz="3200">
                <a:solidFill>
                  <a:srgbClr val="002060"/>
                </a:solidFill>
              </a:rPr>
              <a:t>BUT AS WE FULLY DEVELOP IT IN COLLABORATION WITH SHELL, WE EXPECT AND HOPE THAT SHELL WOULD ASSIST US IN SECURING THE RIGHT PATENT FOR IT AS WE WORK WITH THEM.</a:t>
            </a:r>
            <a:endParaRPr b="1" sz="3200">
              <a:solidFill>
                <a:srgbClr val="002060"/>
              </a:solidFill>
            </a:endParaRPr>
          </a:p>
          <a:p>
            <a:pPr indent="0" lvl="0" marL="1371600" rtl="0" algn="l">
              <a:spcBef>
                <a:spcPts val="0"/>
              </a:spcBef>
              <a:spcAft>
                <a:spcPts val="0"/>
              </a:spcAft>
              <a:buNone/>
            </a:pPr>
            <a:r>
              <a:t/>
            </a:r>
            <a:endParaRPr b="1" sz="3200">
              <a:solidFill>
                <a:srgbClr val="00206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2e6d090665a_0_141"/>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71" name="Google Shape;671;g2e6d090665a_0_141"/>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72" name="Google Shape;672;g2e6d090665a_0_141"/>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673" name="Google Shape;673;g2e6d090665a_0_141"/>
          <p:cNvSpPr txBox="1"/>
          <p:nvPr/>
        </p:nvSpPr>
        <p:spPr>
          <a:xfrm>
            <a:off x="2118625" y="435050"/>
            <a:ext cx="82356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COMPETITORS AND MARKET SIZE</a:t>
            </a:r>
            <a:endParaRPr sz="3600">
              <a:solidFill>
                <a:srgbClr val="213469"/>
              </a:solidFill>
            </a:endParaRPr>
          </a:p>
        </p:txBody>
      </p:sp>
      <p:sp>
        <p:nvSpPr>
          <p:cNvPr id="674" name="Google Shape;674;g2e6d090665a_0_141"/>
          <p:cNvSpPr txBox="1"/>
          <p:nvPr/>
        </p:nvSpPr>
        <p:spPr>
          <a:xfrm>
            <a:off x="976325" y="1668525"/>
            <a:ext cx="10212600" cy="4525200"/>
          </a:xfrm>
          <a:prstGeom prst="rect">
            <a:avLst/>
          </a:prstGeom>
          <a:noFill/>
          <a:ln>
            <a:noFill/>
          </a:ln>
        </p:spPr>
        <p:txBody>
          <a:bodyPr anchorCtr="0" anchor="t" bIns="45700" lIns="91425" spcFirstLastPara="1" rIns="91425" wrap="square" tIns="45700">
            <a:spAutoFit/>
          </a:bodyPr>
          <a:lstStyle/>
          <a:p>
            <a:pPr indent="-431800" lvl="0" marL="457200" rtl="0" algn="l">
              <a:spcBef>
                <a:spcPts val="0"/>
              </a:spcBef>
              <a:spcAft>
                <a:spcPts val="0"/>
              </a:spcAft>
              <a:buClr>
                <a:srgbClr val="002060"/>
              </a:buClr>
              <a:buSzPts val="3200"/>
              <a:buChar char="●"/>
            </a:pPr>
            <a:r>
              <a:rPr b="1" lang="en-US" sz="3200">
                <a:solidFill>
                  <a:srgbClr val="002060"/>
                </a:solidFill>
              </a:rPr>
              <a:t> CURRENT/FUTURE COMPETITORS - NONE</a:t>
            </a:r>
            <a:endParaRPr b="1" sz="3200">
              <a:solidFill>
                <a:srgbClr val="002060"/>
              </a:solidFill>
            </a:endParaRPr>
          </a:p>
          <a:p>
            <a:pPr indent="-431800" lvl="0" marL="457200" rtl="0" algn="l">
              <a:spcBef>
                <a:spcPts val="0"/>
              </a:spcBef>
              <a:spcAft>
                <a:spcPts val="0"/>
              </a:spcAft>
              <a:buClr>
                <a:srgbClr val="002060"/>
              </a:buClr>
              <a:buSzPts val="3200"/>
              <a:buChar char="●"/>
            </a:pPr>
            <a:r>
              <a:rPr b="1" lang="en-US" sz="3200">
                <a:solidFill>
                  <a:srgbClr val="002060"/>
                </a:solidFill>
              </a:rPr>
              <a:t>TOTAL ADDRESSABLE MARKET (TAM), SERVICEABLE ADDRESSABLE MARKET (SAM), &amp; SERVICEABLE OBTAINABLE MARKET (SOM):</a:t>
            </a:r>
            <a:endParaRPr b="1" sz="3200">
              <a:solidFill>
                <a:srgbClr val="002060"/>
              </a:solidFill>
            </a:endParaRPr>
          </a:p>
          <a:p>
            <a:pPr indent="-431800" lvl="0" marL="1371600" rtl="0" algn="l">
              <a:spcBef>
                <a:spcPts val="0"/>
              </a:spcBef>
              <a:spcAft>
                <a:spcPts val="0"/>
              </a:spcAft>
              <a:buClr>
                <a:srgbClr val="002060"/>
              </a:buClr>
              <a:buSzPts val="3200"/>
              <a:buChar char="●"/>
            </a:pPr>
            <a:r>
              <a:rPr b="1" lang="en-US" sz="3200">
                <a:solidFill>
                  <a:srgbClr val="002060"/>
                </a:solidFill>
              </a:rPr>
              <a:t>GROUND FLEET TRANSPORTERS. THIS INCLUDES CAR RENTAL AGENCIES, TAXI FLEETS, OIL AND GAS TANKERS TRANSPORTATION FLEETS, AND  FLEETS OF METRO BUSES.</a:t>
            </a:r>
            <a:endParaRPr b="1" sz="3200">
              <a:solidFill>
                <a:srgbClr val="00206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e6d090665a_0_150"/>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80" name="Google Shape;680;g2e6d090665a_0_150"/>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81" name="Google Shape;681;g2e6d090665a_0_150"/>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682" name="Google Shape;682;g2e6d090665a_0_150"/>
          <p:cNvSpPr txBox="1"/>
          <p:nvPr/>
        </p:nvSpPr>
        <p:spPr>
          <a:xfrm>
            <a:off x="2118625" y="435050"/>
            <a:ext cx="82356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COMPETITORS AND MARKET SIZE</a:t>
            </a:r>
            <a:endParaRPr sz="3600">
              <a:solidFill>
                <a:srgbClr val="213469"/>
              </a:solidFill>
            </a:endParaRPr>
          </a:p>
        </p:txBody>
      </p:sp>
      <p:sp>
        <p:nvSpPr>
          <p:cNvPr id="683" name="Google Shape;683;g2e6d090665a_0_150"/>
          <p:cNvSpPr txBox="1"/>
          <p:nvPr/>
        </p:nvSpPr>
        <p:spPr>
          <a:xfrm>
            <a:off x="989700" y="1853325"/>
            <a:ext cx="10212600" cy="4032900"/>
          </a:xfrm>
          <a:prstGeom prst="rect">
            <a:avLst/>
          </a:prstGeom>
          <a:noFill/>
          <a:ln>
            <a:noFill/>
          </a:ln>
        </p:spPr>
        <p:txBody>
          <a:bodyPr anchorCtr="0" anchor="t" bIns="45700" lIns="91425" spcFirstLastPara="1" rIns="91425" wrap="square" tIns="45700">
            <a:spAutoFit/>
          </a:bodyPr>
          <a:lstStyle/>
          <a:p>
            <a:pPr indent="-431800" lvl="0" marL="457200" rtl="0" algn="l">
              <a:spcBef>
                <a:spcPts val="0"/>
              </a:spcBef>
              <a:spcAft>
                <a:spcPts val="0"/>
              </a:spcAft>
              <a:buClr>
                <a:srgbClr val="002060"/>
              </a:buClr>
              <a:buSzPts val="3200"/>
              <a:buChar char="●"/>
            </a:pPr>
            <a:r>
              <a:rPr b="1" lang="en-US" sz="3200">
                <a:solidFill>
                  <a:srgbClr val="002060"/>
                </a:solidFill>
              </a:rPr>
              <a:t> EVERY OWNER OF A FLEET ON THE GROUND HAS NEED OF THE DECARBONIZATION SOFTWARE TO HELP THEM PLAN FOR THE DECARBONIZATION ROUTE BEST FEASIBLE FOR HIS OR HER OWN COMPANY FLEET, AND TO ENCOURAGE THEM TO EXECUTE CARBON EMISSION REDUCTION ON THE GROUND.</a:t>
            </a:r>
            <a:endParaRPr b="1" sz="3200">
              <a:solidFill>
                <a:srgbClr val="002060"/>
              </a:solidFill>
            </a:endParaRPr>
          </a:p>
          <a:p>
            <a:pPr indent="0" lvl="0" marL="1371600" rtl="0" algn="l">
              <a:spcBef>
                <a:spcPts val="0"/>
              </a:spcBef>
              <a:spcAft>
                <a:spcPts val="0"/>
              </a:spcAft>
              <a:buNone/>
            </a:pPr>
            <a:r>
              <a:t/>
            </a:r>
            <a:endParaRPr b="1" sz="3200">
              <a:solidFill>
                <a:srgbClr val="00206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2e6d090665a_0_168"/>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89" name="Google Shape;689;g2e6d090665a_0_168"/>
          <p:cNvSpPr/>
          <p:nvPr/>
        </p:nvSpPr>
        <p:spPr>
          <a:xfrm>
            <a:off x="735585" y="1559455"/>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90" name="Google Shape;690;g2e6d090665a_0_168"/>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691" name="Google Shape;691;g2e6d090665a_0_168"/>
          <p:cNvSpPr txBox="1"/>
          <p:nvPr/>
        </p:nvSpPr>
        <p:spPr>
          <a:xfrm>
            <a:off x="1533326" y="138900"/>
            <a:ext cx="9343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213469"/>
                </a:solidFill>
              </a:rPr>
              <a:t>FLEET DECARBONIZATION SOFTWARE</a:t>
            </a:r>
            <a:endParaRPr b="1" sz="3600">
              <a:solidFill>
                <a:srgbClr val="213469"/>
              </a:solidFill>
            </a:endParaRPr>
          </a:p>
        </p:txBody>
      </p:sp>
      <p:pic>
        <p:nvPicPr>
          <p:cNvPr id="692" name="Google Shape;692;g2e6d090665a_0_168"/>
          <p:cNvPicPr preferRelativeResize="0"/>
          <p:nvPr/>
        </p:nvPicPr>
        <p:blipFill>
          <a:blip r:embed="rId4">
            <a:alphaModFix/>
          </a:blip>
          <a:stretch>
            <a:fillRect/>
          </a:stretch>
        </p:blipFill>
        <p:spPr>
          <a:xfrm>
            <a:off x="354575" y="785400"/>
            <a:ext cx="11456423" cy="5874950"/>
          </a:xfrm>
          <a:prstGeom prst="rect">
            <a:avLst/>
          </a:prstGeom>
          <a:solidFill>
            <a:schemeClr val="lt1"/>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2e6d090665a_0_159"/>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98" name="Google Shape;698;g2e6d090665a_0_159"/>
          <p:cNvSpPr/>
          <p:nvPr/>
        </p:nvSpPr>
        <p:spPr>
          <a:xfrm>
            <a:off x="714510" y="1469630"/>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99" name="Google Shape;699;g2e6d090665a_0_159"/>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700" name="Google Shape;700;g2e6d090665a_0_159"/>
          <p:cNvSpPr txBox="1"/>
          <p:nvPr/>
        </p:nvSpPr>
        <p:spPr>
          <a:xfrm>
            <a:off x="2404475" y="495700"/>
            <a:ext cx="82356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3600">
                <a:solidFill>
                  <a:srgbClr val="213469"/>
                </a:solidFill>
              </a:rPr>
              <a:t>DECARBONIZATION SOFTWARE</a:t>
            </a:r>
            <a:endParaRPr sz="3600">
              <a:solidFill>
                <a:srgbClr val="213469"/>
              </a:solidFill>
            </a:endParaRPr>
          </a:p>
        </p:txBody>
      </p:sp>
      <p:sp>
        <p:nvSpPr>
          <p:cNvPr id="701" name="Google Shape;701;g2e6d090665a_0_159"/>
          <p:cNvSpPr txBox="1"/>
          <p:nvPr/>
        </p:nvSpPr>
        <p:spPr>
          <a:xfrm>
            <a:off x="989700" y="1853325"/>
            <a:ext cx="10212600" cy="4032900"/>
          </a:xfrm>
          <a:prstGeom prst="rect">
            <a:avLst/>
          </a:prstGeom>
          <a:noFill/>
          <a:ln>
            <a:noFill/>
          </a:ln>
        </p:spPr>
        <p:txBody>
          <a:bodyPr anchorCtr="0" anchor="t" bIns="45700" lIns="91425" spcFirstLastPara="1" rIns="91425" wrap="square" tIns="45700">
            <a:spAutoFit/>
          </a:bodyPr>
          <a:lstStyle/>
          <a:p>
            <a:pPr indent="-431800" lvl="0" marL="457200" rtl="0" algn="l">
              <a:spcBef>
                <a:spcPts val="0"/>
              </a:spcBef>
              <a:spcAft>
                <a:spcPts val="0"/>
              </a:spcAft>
              <a:buClr>
                <a:srgbClr val="002060"/>
              </a:buClr>
              <a:buSzPts val="3200"/>
              <a:buChar char="●"/>
            </a:pPr>
            <a:r>
              <a:rPr b="1" lang="en-US" sz="3200">
                <a:solidFill>
                  <a:srgbClr val="002060"/>
                </a:solidFill>
              </a:rPr>
              <a:t>OUR SOFTWARE ENABLES LONG-TERM PLANNING FOR DECARBONIZATION SCHEDULES BY OPERATIONAL FLEETS AND TRANSCENDS TO LONG-TERM COMMITMENT TO DECARBONIZATION AND MEETING NET-ZERO EMISSIONS OPTIMALLY IN THE LEAST AMOUNT OF TIME.</a:t>
            </a:r>
            <a:endParaRPr b="1" sz="3200">
              <a:solidFill>
                <a:srgbClr val="002060"/>
              </a:solidFill>
            </a:endParaRPr>
          </a:p>
          <a:p>
            <a:pPr indent="0" lvl="0" marL="1371600" rtl="0" algn="l">
              <a:spcBef>
                <a:spcPts val="0"/>
              </a:spcBef>
              <a:spcAft>
                <a:spcPts val="0"/>
              </a:spcAft>
              <a:buNone/>
            </a:pPr>
            <a:r>
              <a:t/>
            </a:r>
            <a:endParaRPr b="1" sz="3200">
              <a:solidFill>
                <a:srgbClr val="00206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07" name="Google Shape;707;p7"/>
          <p:cNvSpPr/>
          <p:nvPr/>
        </p:nvSpPr>
        <p:spPr>
          <a:xfrm>
            <a:off x="172225" y="1006325"/>
            <a:ext cx="11326500" cy="53535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708" name="Google Shape;708;p7"/>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709" name="Google Shape;709;p7"/>
          <p:cNvSpPr txBox="1"/>
          <p:nvPr/>
        </p:nvSpPr>
        <p:spPr>
          <a:xfrm>
            <a:off x="3023972" y="343300"/>
            <a:ext cx="6170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213469"/>
                </a:solidFill>
              </a:rPr>
              <a:t>FOUNDERS AND C.E.O.s</a:t>
            </a:r>
            <a:endParaRPr b="1" sz="3600">
              <a:solidFill>
                <a:srgbClr val="213469"/>
              </a:solidFill>
            </a:endParaRPr>
          </a:p>
        </p:txBody>
      </p:sp>
      <p:pic>
        <p:nvPicPr>
          <p:cNvPr id="710" name="Google Shape;710;p7"/>
          <p:cNvPicPr preferRelativeResize="0"/>
          <p:nvPr/>
        </p:nvPicPr>
        <p:blipFill rotWithShape="1">
          <a:blip r:embed="rId4">
            <a:alphaModFix/>
          </a:blip>
          <a:srcRect b="0" l="53126" r="6395" t="21414"/>
          <a:stretch/>
        </p:blipFill>
        <p:spPr>
          <a:xfrm>
            <a:off x="172226" y="1006325"/>
            <a:ext cx="3550326" cy="3772251"/>
          </a:xfrm>
          <a:prstGeom prst="rect">
            <a:avLst/>
          </a:prstGeom>
          <a:noFill/>
          <a:ln>
            <a:noFill/>
          </a:ln>
        </p:spPr>
      </p:pic>
      <p:sp>
        <p:nvSpPr>
          <p:cNvPr id="711" name="Google Shape;711;p7"/>
          <p:cNvSpPr txBox="1"/>
          <p:nvPr/>
        </p:nvSpPr>
        <p:spPr>
          <a:xfrm>
            <a:off x="253888" y="4549975"/>
            <a:ext cx="3387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rPr>
              <a:t>M.P.H., University of Aberdeen</a:t>
            </a:r>
            <a:endParaRPr b="1" sz="1600">
              <a:solidFill>
                <a:schemeClr val="dk1"/>
              </a:solidFill>
            </a:endParaRPr>
          </a:p>
          <a:p>
            <a:pPr indent="0" lvl="0" marL="0" rtl="0" algn="l">
              <a:spcBef>
                <a:spcPts val="0"/>
              </a:spcBef>
              <a:spcAft>
                <a:spcPts val="0"/>
              </a:spcAft>
              <a:buNone/>
            </a:pPr>
            <a:r>
              <a:rPr b="1" lang="en-US" sz="1600">
                <a:solidFill>
                  <a:schemeClr val="dk1"/>
                </a:solidFill>
              </a:rPr>
              <a:t>M.B.B.S., igbinedion University,</a:t>
            </a:r>
            <a:endParaRPr b="1" sz="1600">
              <a:solidFill>
                <a:schemeClr val="dk1"/>
              </a:solidFill>
            </a:endParaRPr>
          </a:p>
          <a:p>
            <a:pPr indent="0" lvl="0" marL="0" rtl="0" algn="l">
              <a:spcBef>
                <a:spcPts val="0"/>
              </a:spcBef>
              <a:spcAft>
                <a:spcPts val="0"/>
              </a:spcAft>
              <a:buNone/>
            </a:pPr>
            <a:r>
              <a:rPr b="1" lang="en-US" sz="1600">
                <a:solidFill>
                  <a:schemeClr val="dk1"/>
                </a:solidFill>
              </a:rPr>
              <a:t>Okada</a:t>
            </a:r>
            <a:endParaRPr b="1" sz="1600">
              <a:solidFill>
                <a:schemeClr val="dk1"/>
              </a:solidFill>
            </a:endParaRPr>
          </a:p>
        </p:txBody>
      </p:sp>
      <p:pic>
        <p:nvPicPr>
          <p:cNvPr id="712" name="Google Shape;712;p7"/>
          <p:cNvPicPr preferRelativeResize="0"/>
          <p:nvPr/>
        </p:nvPicPr>
        <p:blipFill rotWithShape="1">
          <a:blip r:embed="rId4">
            <a:alphaModFix/>
          </a:blip>
          <a:srcRect b="0" l="14392" r="46989" t="21414"/>
          <a:stretch/>
        </p:blipFill>
        <p:spPr>
          <a:xfrm>
            <a:off x="3722550" y="1006325"/>
            <a:ext cx="3387075" cy="3772251"/>
          </a:xfrm>
          <a:prstGeom prst="rect">
            <a:avLst/>
          </a:prstGeom>
          <a:noFill/>
          <a:ln>
            <a:noFill/>
          </a:ln>
        </p:spPr>
      </p:pic>
      <p:sp>
        <p:nvSpPr>
          <p:cNvPr id="713" name="Google Shape;713;p7"/>
          <p:cNvSpPr txBox="1"/>
          <p:nvPr/>
        </p:nvSpPr>
        <p:spPr>
          <a:xfrm>
            <a:off x="3923813" y="4549975"/>
            <a:ext cx="3387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rPr>
              <a:t>D.Sc. George Washington University (GWU)</a:t>
            </a:r>
            <a:r>
              <a:rPr b="1" lang="en-US" sz="1600">
                <a:solidFill>
                  <a:schemeClr val="dk1"/>
                </a:solidFill>
              </a:rPr>
              <a:t>.,</a:t>
            </a:r>
            <a:endParaRPr b="1" sz="1600">
              <a:solidFill>
                <a:schemeClr val="dk1"/>
              </a:solidFill>
            </a:endParaRPr>
          </a:p>
          <a:p>
            <a:pPr indent="0" lvl="0" marL="0" rtl="0" algn="l">
              <a:spcBef>
                <a:spcPts val="0"/>
              </a:spcBef>
              <a:spcAft>
                <a:spcPts val="0"/>
              </a:spcAft>
              <a:buNone/>
            </a:pPr>
            <a:r>
              <a:rPr b="1" lang="en-US" sz="1600">
                <a:solidFill>
                  <a:schemeClr val="dk1"/>
                </a:solidFill>
              </a:rPr>
              <a:t>M.S.E.E. and B.S.E.E., Howard University</a:t>
            </a:r>
            <a:endParaRPr b="1" sz="1600">
              <a:solidFill>
                <a:schemeClr val="dk1"/>
              </a:solidFill>
            </a:endParaRPr>
          </a:p>
        </p:txBody>
      </p:sp>
      <p:sp>
        <p:nvSpPr>
          <p:cNvPr id="714" name="Google Shape;714;p7"/>
          <p:cNvSpPr txBox="1"/>
          <p:nvPr/>
        </p:nvSpPr>
        <p:spPr>
          <a:xfrm>
            <a:off x="7109625" y="989800"/>
            <a:ext cx="4389000" cy="544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b="1" lang="en-US" sz="1800">
                <a:solidFill>
                  <a:schemeClr val="dk1"/>
                </a:solidFill>
              </a:rPr>
              <a:t>Automating and Optimizing Volume Measurements of Oil and Gas Products (Crude Oil, Diesel, Kerosene, and Petroleum).</a:t>
            </a:r>
            <a:endParaRPr b="1"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Determining  the Quality of Oil and Gas Products at Point  of Sale (POS) Terminals.</a:t>
            </a:r>
            <a:endParaRPr b="1"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Automated Tracking of Petroleum Products During Ground Transportation in Tankers.</a:t>
            </a:r>
            <a:endParaRPr b="1"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Pattern Recognition in Sub-Surface Pressure to Identify and Predict If a Producing or Injection Well is Flowing or Shut in, in order to Optimize Well Design, Production Rates, and Maximize Fluid Recovery from Each Well.</a:t>
            </a:r>
            <a:endParaRPr b="1" sz="1800">
              <a:solidFill>
                <a:schemeClr val="dk1"/>
              </a:solidFill>
            </a:endParaRPr>
          </a:p>
          <a:p>
            <a:pPr indent="0" lvl="0" marL="457200" rtl="0" algn="l">
              <a:spcBef>
                <a:spcPts val="0"/>
              </a:spcBef>
              <a:spcAft>
                <a:spcPts val="0"/>
              </a:spcAft>
              <a:buNone/>
            </a:pPr>
            <a:r>
              <a:t/>
            </a:r>
            <a:endParaRPr b="1"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2e69bb02e9f_0_12"/>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20" name="Google Shape;720;g2e69bb02e9f_0_12"/>
          <p:cNvSpPr/>
          <p:nvPr/>
        </p:nvSpPr>
        <p:spPr>
          <a:xfrm>
            <a:off x="172225" y="1006325"/>
            <a:ext cx="11326500" cy="53535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721" name="Google Shape;721;g2e69bb02e9f_0_12"/>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722" name="Google Shape;722;g2e69bb02e9f_0_12"/>
          <p:cNvSpPr txBox="1"/>
          <p:nvPr/>
        </p:nvSpPr>
        <p:spPr>
          <a:xfrm>
            <a:off x="253888" y="4549975"/>
            <a:ext cx="3387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rPr>
              <a:t>M.P.H., University of Aberdeen</a:t>
            </a:r>
            <a:endParaRPr b="1" sz="1600">
              <a:solidFill>
                <a:schemeClr val="dk1"/>
              </a:solidFill>
            </a:endParaRPr>
          </a:p>
          <a:p>
            <a:pPr indent="0" lvl="0" marL="0" rtl="0" algn="l">
              <a:spcBef>
                <a:spcPts val="0"/>
              </a:spcBef>
              <a:spcAft>
                <a:spcPts val="0"/>
              </a:spcAft>
              <a:buNone/>
            </a:pPr>
            <a:r>
              <a:rPr b="1" lang="en-US" sz="1600">
                <a:solidFill>
                  <a:schemeClr val="dk1"/>
                </a:solidFill>
              </a:rPr>
              <a:t>M.B.B.S., igbinedion University,</a:t>
            </a:r>
            <a:endParaRPr b="1" sz="1600">
              <a:solidFill>
                <a:schemeClr val="dk1"/>
              </a:solidFill>
            </a:endParaRPr>
          </a:p>
          <a:p>
            <a:pPr indent="0" lvl="0" marL="0" rtl="0" algn="l">
              <a:spcBef>
                <a:spcPts val="0"/>
              </a:spcBef>
              <a:spcAft>
                <a:spcPts val="0"/>
              </a:spcAft>
              <a:buNone/>
            </a:pPr>
            <a:r>
              <a:rPr b="1" lang="en-US" sz="1600">
                <a:solidFill>
                  <a:schemeClr val="dk1"/>
                </a:solidFill>
              </a:rPr>
              <a:t>Okada</a:t>
            </a:r>
            <a:endParaRPr b="1" sz="1600">
              <a:solidFill>
                <a:schemeClr val="dk1"/>
              </a:solidFill>
            </a:endParaRPr>
          </a:p>
        </p:txBody>
      </p:sp>
      <p:pic>
        <p:nvPicPr>
          <p:cNvPr id="723" name="Google Shape;723;g2e69bb02e9f_0_12"/>
          <p:cNvPicPr preferRelativeResize="0"/>
          <p:nvPr/>
        </p:nvPicPr>
        <p:blipFill>
          <a:blip r:embed="rId4">
            <a:alphaModFix/>
          </a:blip>
          <a:stretch>
            <a:fillRect/>
          </a:stretch>
        </p:blipFill>
        <p:spPr>
          <a:xfrm>
            <a:off x="172225" y="258975"/>
            <a:ext cx="11752899" cy="6401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e69bb02e9f_0_25"/>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29" name="Google Shape;729;g2e69bb02e9f_0_25"/>
          <p:cNvSpPr/>
          <p:nvPr/>
        </p:nvSpPr>
        <p:spPr>
          <a:xfrm>
            <a:off x="172225" y="1006325"/>
            <a:ext cx="11326500" cy="53535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730" name="Google Shape;730;g2e69bb02e9f_0_25"/>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pic>
        <p:nvPicPr>
          <p:cNvPr id="731" name="Google Shape;731;g2e69bb02e9f_0_25"/>
          <p:cNvPicPr preferRelativeResize="0"/>
          <p:nvPr/>
        </p:nvPicPr>
        <p:blipFill>
          <a:blip r:embed="rId4">
            <a:alphaModFix/>
          </a:blip>
          <a:stretch>
            <a:fillRect/>
          </a:stretch>
        </p:blipFill>
        <p:spPr>
          <a:xfrm>
            <a:off x="172225" y="171550"/>
            <a:ext cx="11812798" cy="6514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2e69bb02e9f_0_34"/>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37" name="Google Shape;737;g2e69bb02e9f_0_34"/>
          <p:cNvSpPr/>
          <p:nvPr/>
        </p:nvSpPr>
        <p:spPr>
          <a:xfrm>
            <a:off x="172225" y="1006325"/>
            <a:ext cx="11326500" cy="53535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738" name="Google Shape;738;g2e69bb02e9f_0_34"/>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pic>
        <p:nvPicPr>
          <p:cNvPr id="739" name="Google Shape;739;g2e69bb02e9f_0_34"/>
          <p:cNvPicPr preferRelativeResize="0"/>
          <p:nvPr/>
        </p:nvPicPr>
        <p:blipFill>
          <a:blip r:embed="rId4">
            <a:alphaModFix/>
          </a:blip>
          <a:stretch>
            <a:fillRect/>
          </a:stretch>
        </p:blipFill>
        <p:spPr>
          <a:xfrm>
            <a:off x="172225" y="171550"/>
            <a:ext cx="11812798" cy="6514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2e69bb02e9f_0_42"/>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45" name="Google Shape;745;g2e69bb02e9f_0_42"/>
          <p:cNvSpPr/>
          <p:nvPr/>
        </p:nvSpPr>
        <p:spPr>
          <a:xfrm>
            <a:off x="172225" y="1006325"/>
            <a:ext cx="11326500" cy="53535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746" name="Google Shape;746;g2e69bb02e9f_0_42"/>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pic>
        <p:nvPicPr>
          <p:cNvPr id="747" name="Google Shape;747;g2e69bb02e9f_0_42"/>
          <p:cNvPicPr preferRelativeResize="0"/>
          <p:nvPr/>
        </p:nvPicPr>
        <p:blipFill>
          <a:blip r:embed="rId4">
            <a:alphaModFix/>
          </a:blip>
          <a:stretch>
            <a:fillRect/>
          </a:stretch>
        </p:blipFill>
        <p:spPr>
          <a:xfrm>
            <a:off x="172225" y="171550"/>
            <a:ext cx="11812798" cy="6514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e69bb02e9f_0_58"/>
          <p:cNvSpPr/>
          <p:nvPr/>
        </p:nvSpPr>
        <p:spPr>
          <a:xfrm>
            <a:off x="0" y="-17970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5" name="Google Shape;505;g2e69bb02e9f_0_58"/>
          <p:cNvSpPr/>
          <p:nvPr/>
        </p:nvSpPr>
        <p:spPr>
          <a:xfrm>
            <a:off x="735585" y="1559455"/>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06" name="Google Shape;506;g2e69bb02e9f_0_58"/>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507" name="Google Shape;507;g2e69bb02e9f_0_58"/>
          <p:cNvSpPr txBox="1"/>
          <p:nvPr/>
        </p:nvSpPr>
        <p:spPr>
          <a:xfrm>
            <a:off x="1581726" y="232600"/>
            <a:ext cx="93168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600">
                <a:solidFill>
                  <a:srgbClr val="213469"/>
                </a:solidFill>
              </a:rPr>
              <a:t>FLEET DECARBONIZATION SOFTWARE</a:t>
            </a:r>
            <a:endParaRPr b="1" sz="3600">
              <a:solidFill>
                <a:srgbClr val="213469"/>
              </a:solidFill>
            </a:endParaRPr>
          </a:p>
        </p:txBody>
      </p:sp>
      <p:sp>
        <p:nvSpPr>
          <p:cNvPr id="508" name="Google Shape;508;g2e69bb02e9f_0_58"/>
          <p:cNvSpPr txBox="1"/>
          <p:nvPr/>
        </p:nvSpPr>
        <p:spPr>
          <a:xfrm>
            <a:off x="735575" y="1559450"/>
            <a:ext cx="10763100" cy="4894800"/>
          </a:xfrm>
          <a:prstGeom prst="rect">
            <a:avLst/>
          </a:prstGeom>
          <a:noFill/>
          <a:ln>
            <a:noFill/>
          </a:ln>
        </p:spPr>
        <p:txBody>
          <a:bodyPr anchorCtr="0" anchor="t" bIns="45700" lIns="91425" spcFirstLastPara="1" rIns="91425" wrap="square" tIns="45700">
            <a:spAutoFit/>
          </a:bodyPr>
          <a:lstStyle/>
          <a:p>
            <a:pPr indent="-381000" lvl="0" marL="457200" rtl="0" algn="l">
              <a:spcBef>
                <a:spcPts val="0"/>
              </a:spcBef>
              <a:spcAft>
                <a:spcPts val="0"/>
              </a:spcAft>
              <a:buClr>
                <a:srgbClr val="002060"/>
              </a:buClr>
              <a:buSzPts val="2400"/>
              <a:buChar char="•"/>
            </a:pPr>
            <a:r>
              <a:rPr b="1" lang="en-US" sz="2400">
                <a:solidFill>
                  <a:srgbClr val="002060"/>
                </a:solidFill>
              </a:rPr>
              <a:t>While Fleet Owners aspire to achieve Net-Zero Emissions As Soon as Possible, they also have to take into account Business Sustainability and the Increased Cost Associated with Achieving Net Zero Emissions.</a:t>
            </a:r>
            <a:endParaRPr b="1" sz="2400">
              <a:solidFill>
                <a:srgbClr val="002060"/>
              </a:solidFill>
            </a:endParaRPr>
          </a:p>
          <a:p>
            <a:pPr indent="0" lvl="0" marL="457200" rtl="0" algn="l">
              <a:spcBef>
                <a:spcPts val="0"/>
              </a:spcBef>
              <a:spcAft>
                <a:spcPts val="0"/>
              </a:spcAft>
              <a:buNone/>
            </a:pPr>
            <a:r>
              <a:t/>
            </a:r>
            <a:endParaRPr b="1" sz="2400">
              <a:solidFill>
                <a:srgbClr val="002060"/>
              </a:solidFill>
            </a:endParaRPr>
          </a:p>
          <a:p>
            <a:pPr indent="-381000" lvl="0" marL="457200" rtl="0" algn="l">
              <a:spcBef>
                <a:spcPts val="0"/>
              </a:spcBef>
              <a:spcAft>
                <a:spcPts val="0"/>
              </a:spcAft>
              <a:buClr>
                <a:srgbClr val="002060"/>
              </a:buClr>
              <a:buSzPts val="2400"/>
              <a:buChar char="•"/>
            </a:pPr>
            <a:r>
              <a:rPr b="1" lang="en-US" sz="2400">
                <a:solidFill>
                  <a:srgbClr val="002060"/>
                </a:solidFill>
              </a:rPr>
              <a:t>We Offer a Fleet DeCarbonization Software and Mobile App for Ground Transportation Owners to be able to schedule a DeCarbonization Routine to Enable them Achieve Net Zero Emissions.</a:t>
            </a:r>
            <a:endParaRPr b="1" sz="2400">
              <a:solidFill>
                <a:srgbClr val="002060"/>
              </a:solidFill>
            </a:endParaRPr>
          </a:p>
          <a:p>
            <a:pPr indent="0" lvl="0" marL="457200" rtl="0" algn="l">
              <a:spcBef>
                <a:spcPts val="0"/>
              </a:spcBef>
              <a:spcAft>
                <a:spcPts val="0"/>
              </a:spcAft>
              <a:buNone/>
            </a:pPr>
            <a:r>
              <a:t/>
            </a:r>
            <a:endParaRPr b="1" sz="2400">
              <a:solidFill>
                <a:srgbClr val="002060"/>
              </a:solidFill>
            </a:endParaRPr>
          </a:p>
          <a:p>
            <a:pPr indent="-381000" lvl="0" marL="457200" rtl="0" algn="l">
              <a:spcBef>
                <a:spcPts val="0"/>
              </a:spcBef>
              <a:spcAft>
                <a:spcPts val="0"/>
              </a:spcAft>
              <a:buClr>
                <a:srgbClr val="002060"/>
              </a:buClr>
              <a:buSzPts val="2400"/>
              <a:buChar char="•"/>
            </a:pPr>
            <a:r>
              <a:rPr b="1" lang="en-US" sz="2400">
                <a:solidFill>
                  <a:srgbClr val="002060"/>
                </a:solidFill>
              </a:rPr>
              <a:t>Using the Software, Existing Fleet Owners are able to select the Level of Net Zero Emissions Reduction they can realistically achieve within a Decade or So.</a:t>
            </a:r>
            <a:endParaRPr b="1" i="0" sz="2300" u="none" cap="none" strike="noStrike">
              <a:solidFill>
                <a:srgbClr val="DD1D2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2e69bb02e9f_0_50"/>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53" name="Google Shape;753;g2e69bb02e9f_0_50"/>
          <p:cNvSpPr/>
          <p:nvPr/>
        </p:nvSpPr>
        <p:spPr>
          <a:xfrm>
            <a:off x="172225" y="1006325"/>
            <a:ext cx="11326500" cy="53535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754" name="Google Shape;754;g2e69bb02e9f_0_50"/>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pic>
        <p:nvPicPr>
          <p:cNvPr id="755" name="Google Shape;755;g2e69bb02e9f_0_50"/>
          <p:cNvPicPr preferRelativeResize="0"/>
          <p:nvPr/>
        </p:nvPicPr>
        <p:blipFill>
          <a:blip r:embed="rId4">
            <a:alphaModFix/>
          </a:blip>
          <a:stretch>
            <a:fillRect/>
          </a:stretch>
        </p:blipFill>
        <p:spPr>
          <a:xfrm>
            <a:off x="248425" y="171550"/>
            <a:ext cx="11752899" cy="6514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lang="en-US" sz="1800">
                <a:solidFill>
                  <a:srgbClr val="FFFFFF"/>
                </a:solidFill>
              </a:rPr>
              <a:t>36 Pastinaak, Venray, 5803 KR, Netherlands</a:t>
            </a:r>
            <a:endParaRPr b="0" i="0" sz="1800" u="none" cap="none" strike="noStrike">
              <a:solidFill>
                <a:srgbClr val="FFFFFF"/>
              </a:solidFill>
              <a:latin typeface="Arial"/>
              <a:ea typeface="Arial"/>
              <a:cs typeface="Arial"/>
              <a:sym typeface="Arial"/>
            </a:endParaRPr>
          </a:p>
        </p:txBody>
      </p:sp>
      <p:sp>
        <p:nvSpPr>
          <p:cNvPr id="761" name="Google Shape;761;p8"/>
          <p:cNvSpPr/>
          <p:nvPr/>
        </p:nvSpPr>
        <p:spPr>
          <a:xfrm>
            <a:off x="735585" y="1559455"/>
            <a:ext cx="10762995" cy="4800269"/>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762" name="Google Shape;762;p8"/>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763" name="Google Shape;763;p8"/>
          <p:cNvSpPr txBox="1"/>
          <p:nvPr/>
        </p:nvSpPr>
        <p:spPr>
          <a:xfrm>
            <a:off x="1110325" y="150725"/>
            <a:ext cx="87417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213469"/>
                </a:solidFill>
              </a:rPr>
              <a:t>OLAWUYI RACETT NIGERIA LTD.</a:t>
            </a:r>
            <a:endParaRPr b="1" sz="3600">
              <a:solidFill>
                <a:srgbClr val="213469"/>
              </a:solidFill>
            </a:endParaRPr>
          </a:p>
          <a:p>
            <a:pPr indent="0" lvl="0" marL="0" marR="0" rtl="0" algn="ctr">
              <a:spcBef>
                <a:spcPts val="0"/>
              </a:spcBef>
              <a:spcAft>
                <a:spcPts val="0"/>
              </a:spcAft>
              <a:buNone/>
            </a:pPr>
            <a:r>
              <a:rPr b="1" lang="en-US" sz="3600">
                <a:solidFill>
                  <a:srgbClr val="213469"/>
                </a:solidFill>
              </a:rPr>
              <a:t>OX1 2JD, LONDON, UK RC14668218</a:t>
            </a:r>
            <a:endParaRPr b="1" sz="3600">
              <a:solidFill>
                <a:srgbClr val="213469"/>
              </a:solidFill>
            </a:endParaRPr>
          </a:p>
        </p:txBody>
      </p:sp>
      <p:sp>
        <p:nvSpPr>
          <p:cNvPr id="764" name="Google Shape;764;p8"/>
          <p:cNvSpPr txBox="1"/>
          <p:nvPr/>
        </p:nvSpPr>
        <p:spPr>
          <a:xfrm>
            <a:off x="874475" y="1791775"/>
            <a:ext cx="10210500" cy="1323600"/>
          </a:xfrm>
          <a:prstGeom prst="rect">
            <a:avLst/>
          </a:prstGeom>
          <a:noFill/>
          <a:ln>
            <a:noFill/>
          </a:ln>
        </p:spPr>
        <p:txBody>
          <a:bodyPr anchorCtr="0" anchor="t" bIns="45700" lIns="91425" spcFirstLastPara="1" rIns="91425" wrap="square" tIns="45700">
            <a:spAutoFit/>
          </a:bodyPr>
          <a:lstStyle/>
          <a:p>
            <a:pPr indent="-298450" lvl="0" marL="285750" marR="0" rtl="0" algn="l">
              <a:lnSpc>
                <a:spcPct val="100000"/>
              </a:lnSpc>
              <a:spcBef>
                <a:spcPts val="0"/>
              </a:spcBef>
              <a:spcAft>
                <a:spcPts val="0"/>
              </a:spcAft>
              <a:buClr>
                <a:srgbClr val="002060"/>
              </a:buClr>
              <a:buSzPts val="2000"/>
              <a:buFont typeface="Arial"/>
              <a:buChar char="•"/>
            </a:pPr>
            <a:r>
              <a:rPr lang="en-US" sz="2000">
                <a:solidFill>
                  <a:srgbClr val="002060"/>
                </a:solidFill>
              </a:rPr>
              <a:t>OLAWUYI RACETT NIGERIA LTD. WELLINGTON SQUARE, OXFORD, OX1 2JD, LONDON, UNITED KINGDOM RC16668218 was formed on </a:t>
            </a:r>
            <a:r>
              <a:rPr lang="en-US" sz="2000">
                <a:solidFill>
                  <a:srgbClr val="002060"/>
                </a:solidFill>
              </a:rPr>
              <a:t>February</a:t>
            </a:r>
            <a:r>
              <a:rPr lang="en-US" sz="2000">
                <a:solidFill>
                  <a:srgbClr val="002060"/>
                </a:solidFill>
              </a:rPr>
              <a:t> 16, 2024 and is registered in United Kingdom</a:t>
            </a:r>
            <a:endParaRPr sz="2000">
              <a:solidFill>
                <a:srgbClr val="002060"/>
              </a:solidFill>
            </a:endParaRPr>
          </a:p>
          <a:p>
            <a:pPr indent="-298450" lvl="0" marL="285750" marR="0" rtl="0" algn="l">
              <a:lnSpc>
                <a:spcPct val="100000"/>
              </a:lnSpc>
              <a:spcBef>
                <a:spcPts val="0"/>
              </a:spcBef>
              <a:spcAft>
                <a:spcPts val="0"/>
              </a:spcAft>
              <a:buClr>
                <a:srgbClr val="002060"/>
              </a:buClr>
              <a:buSzPts val="2000"/>
              <a:buFont typeface="Arial"/>
              <a:buChar char="•"/>
            </a:pPr>
            <a:r>
              <a:rPr lang="en-US" sz="2000">
                <a:solidFill>
                  <a:srgbClr val="002060"/>
                </a:solidFill>
              </a:rPr>
              <a:t>We operate out of United Kingdom, but we are also active in United States  Canada</a:t>
            </a:r>
            <a:endParaRPr sz="1600">
              <a:solidFill>
                <a:srgbClr val="002060"/>
              </a:solidFill>
            </a:endParaRPr>
          </a:p>
        </p:txBody>
      </p:sp>
      <p:pic>
        <p:nvPicPr>
          <p:cNvPr id="765" name="Google Shape;765;p8"/>
          <p:cNvPicPr preferRelativeResize="0"/>
          <p:nvPr/>
        </p:nvPicPr>
        <p:blipFill>
          <a:blip r:embed="rId4">
            <a:alphaModFix/>
          </a:blip>
          <a:stretch>
            <a:fillRect/>
          </a:stretch>
        </p:blipFill>
        <p:spPr>
          <a:xfrm>
            <a:off x="10607420" y="150720"/>
            <a:ext cx="1271425" cy="1641050"/>
          </a:xfrm>
          <a:prstGeom prst="rect">
            <a:avLst/>
          </a:prstGeom>
          <a:solidFill>
            <a:srgbClr val="FBCE07"/>
          </a:solidFill>
          <a:ln cap="flat" cmpd="sng" w="12700">
            <a:solidFill>
              <a:srgbClr val="31538F"/>
            </a:solidFill>
            <a:prstDash val="solid"/>
            <a:miter lim="8000"/>
            <a:headEnd len="sm" w="sm" type="none"/>
            <a:tailEnd len="sm" w="sm" type="none"/>
          </a:ln>
        </p:spPr>
      </p:pic>
      <p:sp>
        <p:nvSpPr>
          <p:cNvPr id="766" name="Google Shape;766;p8"/>
          <p:cNvSpPr txBox="1"/>
          <p:nvPr/>
        </p:nvSpPr>
        <p:spPr>
          <a:xfrm>
            <a:off x="874475" y="3221600"/>
            <a:ext cx="10362900" cy="2185800"/>
          </a:xfrm>
          <a:prstGeom prst="rect">
            <a:avLst/>
          </a:prstGeom>
          <a:noFill/>
          <a:ln>
            <a:noFill/>
          </a:ln>
        </p:spPr>
        <p:txBody>
          <a:bodyPr anchorCtr="0" anchor="t" bIns="45700" lIns="91425" spcFirstLastPara="1" rIns="91425" wrap="square" tIns="45700">
            <a:spAutoFit/>
          </a:bodyPr>
          <a:lstStyle/>
          <a:p>
            <a:pPr indent="-298450" lvl="0" marL="285750" marR="0" rtl="0" algn="l">
              <a:lnSpc>
                <a:spcPct val="100000"/>
              </a:lnSpc>
              <a:spcBef>
                <a:spcPts val="0"/>
              </a:spcBef>
              <a:spcAft>
                <a:spcPts val="0"/>
              </a:spcAft>
              <a:buClr>
                <a:srgbClr val="002060"/>
              </a:buClr>
              <a:buSzPts val="2000"/>
              <a:buFont typeface="Arial"/>
              <a:buChar char="•"/>
            </a:pPr>
            <a:r>
              <a:rPr lang="en-US" sz="2000">
                <a:solidFill>
                  <a:srgbClr val="002060"/>
                </a:solidFill>
              </a:rPr>
              <a:t>Strong Collaboration with Shell through Shell Onward (</a:t>
            </a:r>
            <a:r>
              <a:rPr lang="en-US" sz="2000" u="sng">
                <a:solidFill>
                  <a:schemeClr val="hlink"/>
                </a:solidFill>
                <a:hlinkClick r:id="rId5"/>
              </a:rPr>
              <a:t>https://thinkonward.com/</a:t>
            </a:r>
            <a:r>
              <a:rPr lang="en-US" sz="2000">
                <a:solidFill>
                  <a:srgbClr val="002060"/>
                </a:solidFill>
              </a:rPr>
              <a:t>) </a:t>
            </a:r>
            <a:endParaRPr sz="2000">
              <a:solidFill>
                <a:srgbClr val="002060"/>
              </a:solidFill>
            </a:endParaRPr>
          </a:p>
          <a:p>
            <a:pPr indent="-298450" lvl="0" marL="285750" marR="0" rtl="0" algn="l">
              <a:lnSpc>
                <a:spcPct val="100000"/>
              </a:lnSpc>
              <a:spcBef>
                <a:spcPts val="0"/>
              </a:spcBef>
              <a:spcAft>
                <a:spcPts val="0"/>
              </a:spcAft>
              <a:buClr>
                <a:srgbClr val="002060"/>
              </a:buClr>
              <a:buSzPts val="2000"/>
              <a:buFont typeface="Arial"/>
              <a:buChar char="•"/>
            </a:pPr>
            <a:r>
              <a:rPr lang="en-US" sz="2000">
                <a:solidFill>
                  <a:srgbClr val="002060"/>
                </a:solidFill>
              </a:rPr>
              <a:t>Permanent Collaboration with the Oil and Gas Climate Initiative (OGCI) in UK and USA (</a:t>
            </a:r>
            <a:r>
              <a:rPr lang="en-US" sz="2000" u="sng">
                <a:solidFill>
                  <a:schemeClr val="hlink"/>
                </a:solidFill>
                <a:hlinkClick r:id="rId6"/>
              </a:rPr>
              <a:t>https://www.ogci.com</a:t>
            </a:r>
            <a:r>
              <a:rPr lang="en-US" sz="2000">
                <a:solidFill>
                  <a:srgbClr val="002060"/>
                </a:solidFill>
              </a:rPr>
              <a:t>)</a:t>
            </a:r>
            <a:endParaRPr sz="2000">
              <a:solidFill>
                <a:srgbClr val="002060"/>
              </a:solidFill>
            </a:endParaRPr>
          </a:p>
          <a:p>
            <a:pPr indent="-298450" lvl="0" marL="285750" marR="0" rtl="0" algn="l">
              <a:lnSpc>
                <a:spcPct val="100000"/>
              </a:lnSpc>
              <a:spcBef>
                <a:spcPts val="0"/>
              </a:spcBef>
              <a:spcAft>
                <a:spcPts val="0"/>
              </a:spcAft>
              <a:buClr>
                <a:srgbClr val="002060"/>
              </a:buClr>
              <a:buSzPts val="2000"/>
              <a:buFont typeface="Arial"/>
              <a:buChar char="•"/>
            </a:pPr>
            <a:r>
              <a:rPr lang="en-US" sz="2000">
                <a:solidFill>
                  <a:srgbClr val="002060"/>
                </a:solidFill>
              </a:rPr>
              <a:t>Life Members with the Institute of Electrical and Electronics Engineers (IEEE) in USA (</a:t>
            </a:r>
            <a:r>
              <a:rPr lang="en-US" sz="2000" u="sng">
                <a:solidFill>
                  <a:schemeClr val="hlink"/>
                </a:solidFill>
                <a:hlinkClick r:id="rId7"/>
              </a:rPr>
              <a:t>https://www.ieee.org</a:t>
            </a:r>
            <a:r>
              <a:rPr lang="en-US" sz="2000">
                <a:solidFill>
                  <a:srgbClr val="002060"/>
                </a:solidFill>
              </a:rPr>
              <a:t>).</a:t>
            </a:r>
            <a:endParaRPr sz="2000">
              <a:solidFill>
                <a:srgbClr val="002060"/>
              </a:solidFill>
            </a:endParaRPr>
          </a:p>
          <a:p>
            <a:pPr indent="-298450" lvl="0" marL="285750" marR="0" rtl="0" algn="l">
              <a:lnSpc>
                <a:spcPct val="100000"/>
              </a:lnSpc>
              <a:spcBef>
                <a:spcPts val="0"/>
              </a:spcBef>
              <a:spcAft>
                <a:spcPts val="0"/>
              </a:spcAft>
              <a:buClr>
                <a:srgbClr val="002060"/>
              </a:buClr>
              <a:buSzPts val="2000"/>
              <a:buChar char="•"/>
            </a:pPr>
            <a:r>
              <a:t/>
            </a:r>
            <a:endParaRPr sz="2000">
              <a:solidFill>
                <a:srgbClr val="002060"/>
              </a:solidFill>
            </a:endParaRPr>
          </a:p>
          <a:p>
            <a:pPr indent="0" lvl="0" marL="457200" marR="0" rtl="0" algn="l">
              <a:lnSpc>
                <a:spcPct val="100000"/>
              </a:lnSpc>
              <a:spcBef>
                <a:spcPts val="0"/>
              </a:spcBef>
              <a:spcAft>
                <a:spcPts val="0"/>
              </a:spcAft>
              <a:buNone/>
            </a:pPr>
            <a:r>
              <a:t/>
            </a:r>
            <a:endParaRPr sz="1600">
              <a:solidFill>
                <a:srgbClr val="002060"/>
              </a:solidFill>
            </a:endParaRPr>
          </a:p>
        </p:txBody>
      </p:sp>
      <p:pic>
        <p:nvPicPr>
          <p:cNvPr id="767" name="Google Shape;767;p8"/>
          <p:cNvPicPr preferRelativeResize="0"/>
          <p:nvPr/>
        </p:nvPicPr>
        <p:blipFill rotWithShape="1">
          <a:blip r:embed="rId8">
            <a:alphaModFix/>
          </a:blip>
          <a:srcRect b="4627" l="24571" r="3372" t="55198"/>
          <a:stretch/>
        </p:blipFill>
        <p:spPr>
          <a:xfrm>
            <a:off x="197925" y="4895638"/>
            <a:ext cx="6470098" cy="1877700"/>
          </a:xfrm>
          <a:prstGeom prst="rect">
            <a:avLst/>
          </a:prstGeom>
          <a:solidFill>
            <a:srgbClr val="FBCE07"/>
          </a:solidFill>
          <a:ln cap="flat" cmpd="sng" w="12700">
            <a:solidFill>
              <a:srgbClr val="31538F"/>
            </a:solidFill>
            <a:prstDash val="solid"/>
            <a:miter lim="8000"/>
            <a:headEnd len="sm" w="sm" type="none"/>
            <a:tailEnd len="sm" w="sm" type="none"/>
          </a:ln>
        </p:spPr>
      </p:pic>
      <p:pic>
        <p:nvPicPr>
          <p:cNvPr id="768" name="Google Shape;768;p8"/>
          <p:cNvPicPr preferRelativeResize="0"/>
          <p:nvPr/>
        </p:nvPicPr>
        <p:blipFill rotWithShape="1">
          <a:blip r:embed="rId9">
            <a:alphaModFix/>
          </a:blip>
          <a:srcRect b="0" l="10580" r="12360" t="30006"/>
          <a:stretch/>
        </p:blipFill>
        <p:spPr>
          <a:xfrm>
            <a:off x="6995225" y="4857175"/>
            <a:ext cx="3282801" cy="1877700"/>
          </a:xfrm>
          <a:prstGeom prst="rect">
            <a:avLst/>
          </a:prstGeom>
          <a:noFill/>
          <a:ln>
            <a:noFill/>
          </a:ln>
        </p:spPr>
      </p:pic>
      <p:pic>
        <p:nvPicPr>
          <p:cNvPr id="769" name="Google Shape;769;p8"/>
          <p:cNvPicPr preferRelativeResize="0"/>
          <p:nvPr/>
        </p:nvPicPr>
        <p:blipFill rotWithShape="1">
          <a:blip r:embed="rId10">
            <a:alphaModFix/>
          </a:blip>
          <a:srcRect b="23099" l="0" r="75934" t="49520"/>
          <a:stretch/>
        </p:blipFill>
        <p:spPr>
          <a:xfrm>
            <a:off x="10605225" y="5310050"/>
            <a:ext cx="1271424" cy="1048874"/>
          </a:xfrm>
          <a:prstGeom prst="rect">
            <a:avLst/>
          </a:prstGeom>
          <a:solidFill>
            <a:schemeClr val="lt1"/>
          </a:solid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grpSp>
        <p:nvGrpSpPr>
          <p:cNvPr id="774" name="Google Shape;774;p9"/>
          <p:cNvGrpSpPr/>
          <p:nvPr/>
        </p:nvGrpSpPr>
        <p:grpSpPr>
          <a:xfrm>
            <a:off x="-58165" y="-29921"/>
            <a:ext cx="12250166" cy="6890718"/>
            <a:chOff x="-58166" y="-29922"/>
            <a:chExt cx="24490389" cy="13775843"/>
          </a:xfrm>
        </p:grpSpPr>
        <p:pic>
          <p:nvPicPr>
            <p:cNvPr id="775" name="Google Shape;775;p9"/>
            <p:cNvPicPr preferRelativeResize="0"/>
            <p:nvPr/>
          </p:nvPicPr>
          <p:blipFill rotWithShape="1">
            <a:blip r:embed="rId3">
              <a:alphaModFix/>
            </a:blip>
            <a:srcRect b="0" l="0" r="0" t="0"/>
            <a:stretch/>
          </p:blipFill>
          <p:spPr>
            <a:xfrm>
              <a:off x="-58166" y="-29922"/>
              <a:ext cx="24490389" cy="13775843"/>
            </a:xfrm>
            <a:prstGeom prst="rect">
              <a:avLst/>
            </a:prstGeom>
            <a:noFill/>
            <a:ln>
              <a:noFill/>
            </a:ln>
          </p:spPr>
        </p:pic>
        <p:pic>
          <p:nvPicPr>
            <p:cNvPr descr="Logo&#10;&#10;Description automatically generated" id="776" name="Google Shape;776;p9"/>
            <p:cNvPicPr preferRelativeResize="0"/>
            <p:nvPr/>
          </p:nvPicPr>
          <p:blipFill rotWithShape="1">
            <a:blip r:embed="rId4">
              <a:alphaModFix/>
            </a:blip>
            <a:srcRect b="0" l="0" r="0" t="0"/>
            <a:stretch/>
          </p:blipFill>
          <p:spPr>
            <a:xfrm>
              <a:off x="9381871" y="4047871"/>
              <a:ext cx="5620258" cy="5620258"/>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e6d090665a_0_2"/>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4" name="Google Shape;514;g2e6d090665a_0_2"/>
          <p:cNvSpPr/>
          <p:nvPr/>
        </p:nvSpPr>
        <p:spPr>
          <a:xfrm>
            <a:off x="735585" y="1559455"/>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15" name="Google Shape;515;g2e6d090665a_0_2"/>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516" name="Google Shape;516;g2e6d090665a_0_2"/>
          <p:cNvSpPr txBox="1"/>
          <p:nvPr/>
        </p:nvSpPr>
        <p:spPr>
          <a:xfrm>
            <a:off x="1581726" y="232600"/>
            <a:ext cx="93168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600">
                <a:solidFill>
                  <a:srgbClr val="213469"/>
                </a:solidFill>
              </a:rPr>
              <a:t>FLEET DECARBONIZATION SOFTWARE</a:t>
            </a:r>
            <a:endParaRPr b="1" sz="3600">
              <a:solidFill>
                <a:srgbClr val="213469"/>
              </a:solidFill>
            </a:endParaRPr>
          </a:p>
        </p:txBody>
      </p:sp>
      <p:sp>
        <p:nvSpPr>
          <p:cNvPr id="517" name="Google Shape;517;g2e6d090665a_0_2"/>
          <p:cNvSpPr txBox="1"/>
          <p:nvPr/>
        </p:nvSpPr>
        <p:spPr>
          <a:xfrm>
            <a:off x="735575" y="1559450"/>
            <a:ext cx="10763100" cy="5695200"/>
          </a:xfrm>
          <a:prstGeom prst="rect">
            <a:avLst/>
          </a:prstGeom>
          <a:noFill/>
          <a:ln>
            <a:noFill/>
          </a:ln>
        </p:spPr>
        <p:txBody>
          <a:bodyPr anchorCtr="0" anchor="t" bIns="45700" lIns="91425" spcFirstLastPara="1" rIns="91425" wrap="square" tIns="45700">
            <a:spAutoFit/>
          </a:bodyPr>
          <a:lstStyle/>
          <a:p>
            <a:pPr indent="-393700" lvl="0" marL="457200" rtl="0" algn="l">
              <a:spcBef>
                <a:spcPts val="0"/>
              </a:spcBef>
              <a:spcAft>
                <a:spcPts val="0"/>
              </a:spcAft>
              <a:buClr>
                <a:srgbClr val="002060"/>
              </a:buClr>
              <a:buSzPts val="2600"/>
              <a:buChar char="•"/>
            </a:pPr>
            <a:r>
              <a:rPr b="1" lang="en-US" sz="2600">
                <a:solidFill>
                  <a:srgbClr val="002060"/>
                </a:solidFill>
              </a:rPr>
              <a:t>The Software allows the Fleet Owner to</a:t>
            </a:r>
            <a:endParaRPr b="1" sz="2600">
              <a:solidFill>
                <a:srgbClr val="002060"/>
              </a:solidFill>
            </a:endParaRPr>
          </a:p>
          <a:p>
            <a:pPr indent="-393700" lvl="1" marL="914400" rtl="0" algn="l">
              <a:spcBef>
                <a:spcPts val="0"/>
              </a:spcBef>
              <a:spcAft>
                <a:spcPts val="0"/>
              </a:spcAft>
              <a:buClr>
                <a:srgbClr val="002060"/>
              </a:buClr>
              <a:buSzPts val="2600"/>
              <a:buChar char="○"/>
            </a:pPr>
            <a:r>
              <a:rPr b="1" lang="en-US" sz="2600">
                <a:solidFill>
                  <a:srgbClr val="002060"/>
                </a:solidFill>
              </a:rPr>
              <a:t>Enter in the Years they Would Like to Plan for DeCarbonization of their Ground Fleet (1-10).</a:t>
            </a:r>
            <a:endParaRPr b="1" sz="2600">
              <a:solidFill>
                <a:srgbClr val="002060"/>
              </a:solidFill>
            </a:endParaRPr>
          </a:p>
          <a:p>
            <a:pPr indent="-393700" lvl="1" marL="914400" rtl="0" algn="l">
              <a:spcBef>
                <a:spcPts val="0"/>
              </a:spcBef>
              <a:spcAft>
                <a:spcPts val="0"/>
              </a:spcAft>
              <a:buClr>
                <a:srgbClr val="002060"/>
              </a:buClr>
              <a:buSzPts val="2600"/>
              <a:buChar char="○"/>
            </a:pPr>
            <a:r>
              <a:rPr b="1" lang="en-US" sz="2600">
                <a:solidFill>
                  <a:srgbClr val="002060"/>
                </a:solidFill>
              </a:rPr>
              <a:t>Enter the Number of Cars they Would Have in their Ground Transportation for the Given Year.</a:t>
            </a:r>
            <a:endParaRPr b="1" sz="2600">
              <a:solidFill>
                <a:srgbClr val="002060"/>
              </a:solidFill>
            </a:endParaRPr>
          </a:p>
          <a:p>
            <a:pPr indent="-393700" lvl="1" marL="914400" rtl="0" algn="l">
              <a:spcBef>
                <a:spcPts val="0"/>
              </a:spcBef>
              <a:spcAft>
                <a:spcPts val="0"/>
              </a:spcAft>
              <a:buClr>
                <a:srgbClr val="002060"/>
              </a:buClr>
              <a:buSzPts val="2600"/>
              <a:buChar char="○"/>
            </a:pPr>
            <a:r>
              <a:rPr b="1" lang="en-US" sz="2600">
                <a:solidFill>
                  <a:srgbClr val="002060"/>
                </a:solidFill>
              </a:rPr>
              <a:t>Enter the Yearly Distance Demand for the Ground Fleet for Each Year.</a:t>
            </a:r>
            <a:endParaRPr b="1" sz="2600">
              <a:solidFill>
                <a:srgbClr val="002060"/>
              </a:solidFill>
            </a:endParaRPr>
          </a:p>
          <a:p>
            <a:pPr indent="-393700" lvl="1" marL="914400" rtl="0" algn="l">
              <a:spcBef>
                <a:spcPts val="0"/>
              </a:spcBef>
              <a:spcAft>
                <a:spcPts val="0"/>
              </a:spcAft>
              <a:buClr>
                <a:srgbClr val="002060"/>
              </a:buClr>
              <a:buSzPts val="2600"/>
              <a:buChar char="○"/>
            </a:pPr>
            <a:r>
              <a:rPr b="1" lang="en-US" sz="2600">
                <a:solidFill>
                  <a:srgbClr val="002060"/>
                </a:solidFill>
              </a:rPr>
              <a:t>Select the Range of DeCarbonization they Would Feel Comfortable Implementing for the Given Years.</a:t>
            </a:r>
            <a:endParaRPr b="1" sz="2600">
              <a:solidFill>
                <a:srgbClr val="002060"/>
              </a:solidFill>
            </a:endParaRPr>
          </a:p>
          <a:p>
            <a:pPr indent="0" lvl="0" marL="457200" rtl="0" algn="l">
              <a:spcBef>
                <a:spcPts val="0"/>
              </a:spcBef>
              <a:spcAft>
                <a:spcPts val="0"/>
              </a:spcAft>
              <a:buNone/>
            </a:pPr>
            <a:r>
              <a:rPr b="1" lang="en-US" sz="2600">
                <a:solidFill>
                  <a:srgbClr val="002060"/>
                </a:solidFill>
              </a:rPr>
              <a:t> 	</a:t>
            </a:r>
            <a:endParaRPr b="1" sz="2600">
              <a:solidFill>
                <a:srgbClr val="002060"/>
              </a:solidFill>
            </a:endParaRPr>
          </a:p>
          <a:p>
            <a:pPr indent="-393700" lvl="0" marL="457200" rtl="0" algn="l">
              <a:spcBef>
                <a:spcPts val="0"/>
              </a:spcBef>
              <a:spcAft>
                <a:spcPts val="0"/>
              </a:spcAft>
              <a:buClr>
                <a:srgbClr val="002060"/>
              </a:buClr>
              <a:buSzPts val="2600"/>
              <a:buChar char="•"/>
            </a:pPr>
            <a:r>
              <a:rPr b="1" lang="en-US" sz="2600">
                <a:solidFill>
                  <a:srgbClr val="002060"/>
                </a:solidFill>
              </a:rPr>
              <a:t> 0%  - Lowest Operation Cost &amp; Lowest Emission Reduction</a:t>
            </a:r>
            <a:endParaRPr b="1" sz="2600">
              <a:solidFill>
                <a:srgbClr val="002060"/>
              </a:solidFill>
            </a:endParaRPr>
          </a:p>
          <a:p>
            <a:pPr indent="-393700" lvl="0" marL="457200" rtl="0" algn="l">
              <a:spcBef>
                <a:spcPts val="0"/>
              </a:spcBef>
              <a:spcAft>
                <a:spcPts val="0"/>
              </a:spcAft>
              <a:buClr>
                <a:srgbClr val="002060"/>
              </a:buClr>
              <a:buSzPts val="2600"/>
              <a:buChar char="•"/>
            </a:pPr>
            <a:r>
              <a:rPr b="1" lang="en-US" sz="2600">
                <a:solidFill>
                  <a:srgbClr val="002060"/>
                </a:solidFill>
              </a:rPr>
              <a:t>100% - Highest Operation Cost &amp; Highest Emission Reduction</a:t>
            </a:r>
            <a:endParaRPr b="1" sz="2600">
              <a:solidFill>
                <a:srgbClr val="002060"/>
              </a:solidFill>
            </a:endParaRPr>
          </a:p>
          <a:p>
            <a:pPr indent="0" lvl="0" marL="457200" rtl="0" algn="l">
              <a:spcBef>
                <a:spcPts val="0"/>
              </a:spcBef>
              <a:spcAft>
                <a:spcPts val="0"/>
              </a:spcAft>
              <a:buNone/>
            </a:pPr>
            <a:r>
              <a:t/>
            </a:r>
            <a:endParaRPr b="1" sz="2600">
              <a:solidFill>
                <a:srgbClr val="002060"/>
              </a:solidFill>
            </a:endParaRPr>
          </a:p>
          <a:p>
            <a:pPr indent="0" lvl="0" marL="457200" rtl="0" algn="l">
              <a:spcBef>
                <a:spcPts val="0"/>
              </a:spcBef>
              <a:spcAft>
                <a:spcPts val="0"/>
              </a:spcAft>
              <a:buNone/>
            </a:pPr>
            <a:r>
              <a:t/>
            </a:r>
            <a:endParaRPr b="1" sz="2600">
              <a:solidFill>
                <a:srgbClr val="00206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e6d090665a_0_11"/>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3" name="Google Shape;523;g2e6d090665a_0_11"/>
          <p:cNvSpPr/>
          <p:nvPr/>
        </p:nvSpPr>
        <p:spPr>
          <a:xfrm>
            <a:off x="735585" y="1559455"/>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24" name="Google Shape;524;g2e6d090665a_0_11"/>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525" name="Google Shape;525;g2e6d090665a_0_11"/>
          <p:cNvSpPr txBox="1"/>
          <p:nvPr/>
        </p:nvSpPr>
        <p:spPr>
          <a:xfrm>
            <a:off x="1581726" y="232600"/>
            <a:ext cx="93168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600">
                <a:solidFill>
                  <a:srgbClr val="213469"/>
                </a:solidFill>
              </a:rPr>
              <a:t>FLEET DECARBONIZATION SOFTWARE</a:t>
            </a:r>
            <a:endParaRPr b="1" sz="3600">
              <a:solidFill>
                <a:srgbClr val="213469"/>
              </a:solidFill>
            </a:endParaRPr>
          </a:p>
        </p:txBody>
      </p:sp>
      <p:sp>
        <p:nvSpPr>
          <p:cNvPr id="526" name="Google Shape;526;g2e6d090665a_0_11"/>
          <p:cNvSpPr txBox="1"/>
          <p:nvPr/>
        </p:nvSpPr>
        <p:spPr>
          <a:xfrm>
            <a:off x="662025" y="1788050"/>
            <a:ext cx="10763100" cy="4278900"/>
          </a:xfrm>
          <a:prstGeom prst="rect">
            <a:avLst/>
          </a:prstGeom>
          <a:noFill/>
          <a:ln>
            <a:noFill/>
          </a:ln>
        </p:spPr>
        <p:txBody>
          <a:bodyPr anchorCtr="0" anchor="t" bIns="45700" lIns="91425" spcFirstLastPara="1" rIns="91425" wrap="square" tIns="45700">
            <a:spAutoFit/>
          </a:bodyPr>
          <a:lstStyle/>
          <a:p>
            <a:pPr indent="-444500" lvl="0" marL="457200" rtl="0" algn="l">
              <a:spcBef>
                <a:spcPts val="0"/>
              </a:spcBef>
              <a:spcAft>
                <a:spcPts val="0"/>
              </a:spcAft>
              <a:buClr>
                <a:srgbClr val="002060"/>
              </a:buClr>
              <a:buSzPts val="3400"/>
              <a:buChar char="•"/>
            </a:pPr>
            <a:r>
              <a:rPr b="1" lang="en-US" sz="3400">
                <a:solidFill>
                  <a:srgbClr val="002060"/>
                </a:solidFill>
              </a:rPr>
              <a:t>The Software displays for the Fleet Owner:</a:t>
            </a:r>
            <a:endParaRPr b="1" sz="3400">
              <a:solidFill>
                <a:srgbClr val="002060"/>
              </a:solidFill>
            </a:endParaRPr>
          </a:p>
          <a:p>
            <a:pPr indent="0" lvl="0" marL="457200" rtl="0" algn="l">
              <a:spcBef>
                <a:spcPts val="0"/>
              </a:spcBef>
              <a:spcAft>
                <a:spcPts val="0"/>
              </a:spcAft>
              <a:buNone/>
            </a:pPr>
            <a:r>
              <a:t/>
            </a:r>
            <a:endParaRPr b="1" sz="3400">
              <a:solidFill>
                <a:srgbClr val="002060"/>
              </a:solidFill>
            </a:endParaRPr>
          </a:p>
          <a:p>
            <a:pPr indent="-444500" lvl="1" marL="914400" rtl="0" algn="l">
              <a:spcBef>
                <a:spcPts val="0"/>
              </a:spcBef>
              <a:spcAft>
                <a:spcPts val="0"/>
              </a:spcAft>
              <a:buClr>
                <a:srgbClr val="002060"/>
              </a:buClr>
              <a:buSzPts val="3400"/>
              <a:buChar char="○"/>
            </a:pPr>
            <a:r>
              <a:rPr b="1" lang="en-US" sz="3400">
                <a:solidFill>
                  <a:srgbClr val="002060"/>
                </a:solidFill>
              </a:rPr>
              <a:t>The Required Cost to Achieve 0% Emission Reduction.</a:t>
            </a:r>
            <a:endParaRPr b="1" sz="3400">
              <a:solidFill>
                <a:srgbClr val="002060"/>
              </a:solidFill>
            </a:endParaRPr>
          </a:p>
          <a:p>
            <a:pPr indent="-444500" lvl="1" marL="914400" rtl="0" algn="l">
              <a:spcBef>
                <a:spcPts val="0"/>
              </a:spcBef>
              <a:spcAft>
                <a:spcPts val="0"/>
              </a:spcAft>
              <a:buClr>
                <a:srgbClr val="002060"/>
              </a:buClr>
              <a:buSzPts val="3400"/>
              <a:buChar char="○"/>
            </a:pPr>
            <a:r>
              <a:rPr b="1" lang="en-US" sz="3400">
                <a:solidFill>
                  <a:srgbClr val="002060"/>
                </a:solidFill>
              </a:rPr>
              <a:t>The Required Cost to Achieve 100% Emission Reduction.</a:t>
            </a:r>
            <a:endParaRPr b="1" sz="3400">
              <a:solidFill>
                <a:srgbClr val="002060"/>
              </a:solidFill>
            </a:endParaRPr>
          </a:p>
          <a:p>
            <a:pPr indent="-444500" lvl="1" marL="914400" rtl="0" algn="l">
              <a:spcBef>
                <a:spcPts val="0"/>
              </a:spcBef>
              <a:spcAft>
                <a:spcPts val="0"/>
              </a:spcAft>
              <a:buClr>
                <a:srgbClr val="002060"/>
              </a:buClr>
              <a:buSzPts val="3400"/>
              <a:buChar char="○"/>
            </a:pPr>
            <a:r>
              <a:rPr b="1" lang="en-US" sz="3400">
                <a:solidFill>
                  <a:srgbClr val="002060"/>
                </a:solidFill>
              </a:rPr>
              <a:t>The Required Cost to Achieve the Set Percentage (%) Chosen By the Fleet Owner.</a:t>
            </a:r>
            <a:endParaRPr b="1" sz="3400">
              <a:solidFill>
                <a:srgbClr val="00206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e6d090665a_0_20"/>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2" name="Google Shape;532;g2e6d090665a_0_20"/>
          <p:cNvSpPr/>
          <p:nvPr/>
        </p:nvSpPr>
        <p:spPr>
          <a:xfrm>
            <a:off x="735585" y="1559455"/>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33" name="Google Shape;533;g2e6d090665a_0_20"/>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534" name="Google Shape;534;g2e6d090665a_0_20"/>
          <p:cNvSpPr txBox="1"/>
          <p:nvPr/>
        </p:nvSpPr>
        <p:spPr>
          <a:xfrm>
            <a:off x="1581726" y="232600"/>
            <a:ext cx="93168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600">
                <a:solidFill>
                  <a:srgbClr val="213469"/>
                </a:solidFill>
              </a:rPr>
              <a:t>FLEET DECARBONIZATION SOFTWARE</a:t>
            </a:r>
            <a:endParaRPr b="1" sz="3600">
              <a:solidFill>
                <a:srgbClr val="213469"/>
              </a:solidFill>
            </a:endParaRPr>
          </a:p>
        </p:txBody>
      </p:sp>
      <p:sp>
        <p:nvSpPr>
          <p:cNvPr id="535" name="Google Shape;535;g2e6d090665a_0_20"/>
          <p:cNvSpPr txBox="1"/>
          <p:nvPr/>
        </p:nvSpPr>
        <p:spPr>
          <a:xfrm>
            <a:off x="714450" y="1558400"/>
            <a:ext cx="10763100" cy="4802400"/>
          </a:xfrm>
          <a:prstGeom prst="rect">
            <a:avLst/>
          </a:prstGeom>
          <a:noFill/>
          <a:ln>
            <a:noFill/>
          </a:ln>
        </p:spPr>
        <p:txBody>
          <a:bodyPr anchorCtr="0" anchor="t" bIns="45700" lIns="91425" spcFirstLastPara="1" rIns="91425" wrap="square" tIns="45700">
            <a:spAutoFit/>
          </a:bodyPr>
          <a:lstStyle/>
          <a:p>
            <a:pPr indent="-444500" lvl="0" marL="457200" rtl="0" algn="l">
              <a:spcBef>
                <a:spcPts val="0"/>
              </a:spcBef>
              <a:spcAft>
                <a:spcPts val="0"/>
              </a:spcAft>
              <a:buClr>
                <a:srgbClr val="002060"/>
              </a:buClr>
              <a:buSzPts val="3400"/>
              <a:buChar char="•"/>
            </a:pPr>
            <a:r>
              <a:rPr b="1" lang="en-US" sz="3400">
                <a:solidFill>
                  <a:srgbClr val="002060"/>
                </a:solidFill>
              </a:rPr>
              <a:t>This Solution allows the Fleet Owner to see:</a:t>
            </a:r>
            <a:endParaRPr b="1" sz="3400">
              <a:solidFill>
                <a:srgbClr val="002060"/>
              </a:solidFill>
            </a:endParaRPr>
          </a:p>
          <a:p>
            <a:pPr indent="0" lvl="0" marL="457200" rtl="0" algn="l">
              <a:spcBef>
                <a:spcPts val="0"/>
              </a:spcBef>
              <a:spcAft>
                <a:spcPts val="0"/>
              </a:spcAft>
              <a:buNone/>
            </a:pPr>
            <a:r>
              <a:t/>
            </a:r>
            <a:endParaRPr b="1" sz="3400">
              <a:solidFill>
                <a:srgbClr val="002060"/>
              </a:solidFill>
            </a:endParaRPr>
          </a:p>
          <a:p>
            <a:pPr indent="-444500" lvl="1" marL="914400" rtl="0" algn="l">
              <a:spcBef>
                <a:spcPts val="0"/>
              </a:spcBef>
              <a:spcAft>
                <a:spcPts val="0"/>
              </a:spcAft>
              <a:buClr>
                <a:srgbClr val="002060"/>
              </a:buClr>
              <a:buSzPts val="3400"/>
              <a:buChar char="○"/>
            </a:pPr>
            <a:r>
              <a:rPr b="1" lang="en-US" sz="3400">
                <a:solidFill>
                  <a:srgbClr val="002060"/>
                </a:solidFill>
              </a:rPr>
              <a:t>If they can realistically afford the Emission Reduction Threshold they have selected.</a:t>
            </a:r>
            <a:endParaRPr b="1" sz="3400">
              <a:solidFill>
                <a:srgbClr val="002060"/>
              </a:solidFill>
            </a:endParaRPr>
          </a:p>
          <a:p>
            <a:pPr indent="-444500" lvl="1" marL="914400" rtl="0" algn="l">
              <a:spcBef>
                <a:spcPts val="0"/>
              </a:spcBef>
              <a:spcAft>
                <a:spcPts val="0"/>
              </a:spcAft>
              <a:buClr>
                <a:srgbClr val="002060"/>
              </a:buClr>
              <a:buSzPts val="3400"/>
              <a:buChar char="○"/>
            </a:pPr>
            <a:r>
              <a:rPr b="1" lang="en-US" sz="3400">
                <a:solidFill>
                  <a:srgbClr val="002060"/>
                </a:solidFill>
              </a:rPr>
              <a:t>If they can cost-wise afford to select a higher Emission Reduction Threshold.</a:t>
            </a:r>
            <a:endParaRPr b="1" sz="3400">
              <a:solidFill>
                <a:srgbClr val="002060"/>
              </a:solidFill>
            </a:endParaRPr>
          </a:p>
          <a:p>
            <a:pPr indent="-444500" lvl="1" marL="914400" rtl="0" algn="l">
              <a:spcBef>
                <a:spcPts val="0"/>
              </a:spcBef>
              <a:spcAft>
                <a:spcPts val="0"/>
              </a:spcAft>
              <a:buClr>
                <a:srgbClr val="002060"/>
              </a:buClr>
              <a:buSzPts val="3400"/>
              <a:buChar char="○"/>
            </a:pPr>
            <a:r>
              <a:rPr b="1" lang="en-US" sz="3400">
                <a:solidFill>
                  <a:srgbClr val="002060"/>
                </a:solidFill>
              </a:rPr>
              <a:t>To know the cost associated with Maximum Emission Reduction for their Fleet.</a:t>
            </a:r>
            <a:endParaRPr b="1" sz="3400">
              <a:solidFill>
                <a:srgbClr val="002060"/>
              </a:solidFill>
            </a:endParaRPr>
          </a:p>
          <a:p>
            <a:pPr indent="0" lvl="0" marL="0" rtl="0" algn="l">
              <a:spcBef>
                <a:spcPts val="0"/>
              </a:spcBef>
              <a:spcAft>
                <a:spcPts val="0"/>
              </a:spcAft>
              <a:buNone/>
            </a:pPr>
            <a:r>
              <a:t/>
            </a:r>
            <a:endParaRPr b="1" sz="3400">
              <a:solidFill>
                <a:srgbClr val="00206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2e6d090665a_0_28"/>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1" name="Google Shape;541;g2e6d090665a_0_28"/>
          <p:cNvSpPr/>
          <p:nvPr/>
        </p:nvSpPr>
        <p:spPr>
          <a:xfrm>
            <a:off x="735585" y="1559455"/>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42" name="Google Shape;542;g2e6d090665a_0_28"/>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543" name="Google Shape;543;g2e6d090665a_0_28"/>
          <p:cNvSpPr txBox="1"/>
          <p:nvPr/>
        </p:nvSpPr>
        <p:spPr>
          <a:xfrm>
            <a:off x="1581726" y="232600"/>
            <a:ext cx="93168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600">
                <a:solidFill>
                  <a:srgbClr val="213469"/>
                </a:solidFill>
              </a:rPr>
              <a:t>FLEET DECARBONIZATION SOFTWARE</a:t>
            </a:r>
            <a:endParaRPr b="1" sz="3600">
              <a:solidFill>
                <a:srgbClr val="213469"/>
              </a:solidFill>
            </a:endParaRPr>
          </a:p>
        </p:txBody>
      </p:sp>
      <p:sp>
        <p:nvSpPr>
          <p:cNvPr id="544" name="Google Shape;544;g2e6d090665a_0_28"/>
          <p:cNvSpPr txBox="1"/>
          <p:nvPr/>
        </p:nvSpPr>
        <p:spPr>
          <a:xfrm>
            <a:off x="735575" y="2081750"/>
            <a:ext cx="10763100" cy="3755700"/>
          </a:xfrm>
          <a:prstGeom prst="rect">
            <a:avLst/>
          </a:prstGeom>
          <a:noFill/>
          <a:ln>
            <a:noFill/>
          </a:ln>
        </p:spPr>
        <p:txBody>
          <a:bodyPr anchorCtr="0" anchor="t" bIns="45700" lIns="91425" spcFirstLastPara="1" rIns="91425" wrap="square" tIns="45700">
            <a:spAutoFit/>
          </a:bodyPr>
          <a:lstStyle/>
          <a:p>
            <a:pPr indent="-444500" lvl="0" marL="457200" rtl="0" algn="l">
              <a:spcBef>
                <a:spcPts val="0"/>
              </a:spcBef>
              <a:spcAft>
                <a:spcPts val="0"/>
              </a:spcAft>
              <a:buClr>
                <a:srgbClr val="002060"/>
              </a:buClr>
              <a:buSzPts val="3400"/>
              <a:buChar char="•"/>
            </a:pPr>
            <a:r>
              <a:rPr b="1" lang="en-US" sz="3400">
                <a:solidFill>
                  <a:srgbClr val="002060"/>
                </a:solidFill>
              </a:rPr>
              <a:t>The Software allows Fleet Owners to Optimize Fleet Emission Reduction for their Fleet PER DECADE, taking into account:</a:t>
            </a:r>
            <a:endParaRPr b="1" sz="3400">
              <a:solidFill>
                <a:srgbClr val="002060"/>
              </a:solidFill>
            </a:endParaRPr>
          </a:p>
          <a:p>
            <a:pPr indent="0" lvl="0" marL="457200" rtl="0" algn="l">
              <a:spcBef>
                <a:spcPts val="0"/>
              </a:spcBef>
              <a:spcAft>
                <a:spcPts val="0"/>
              </a:spcAft>
              <a:buNone/>
            </a:pPr>
            <a:r>
              <a:t/>
            </a:r>
            <a:endParaRPr b="1" sz="3400">
              <a:solidFill>
                <a:srgbClr val="002060"/>
              </a:solidFill>
            </a:endParaRPr>
          </a:p>
          <a:p>
            <a:pPr indent="-444500" lvl="1" marL="914400" rtl="0" algn="l">
              <a:spcBef>
                <a:spcPts val="0"/>
              </a:spcBef>
              <a:spcAft>
                <a:spcPts val="0"/>
              </a:spcAft>
              <a:buClr>
                <a:srgbClr val="002060"/>
              </a:buClr>
              <a:buSzPts val="3400"/>
              <a:buChar char="○"/>
            </a:pPr>
            <a:r>
              <a:rPr b="1" lang="en-US" sz="3400">
                <a:solidFill>
                  <a:srgbClr val="002060"/>
                </a:solidFill>
              </a:rPr>
              <a:t>Cost</a:t>
            </a:r>
            <a:endParaRPr b="1" sz="3400">
              <a:solidFill>
                <a:srgbClr val="002060"/>
              </a:solidFill>
            </a:endParaRPr>
          </a:p>
          <a:p>
            <a:pPr indent="-444500" lvl="1" marL="914400" rtl="0" algn="l">
              <a:spcBef>
                <a:spcPts val="0"/>
              </a:spcBef>
              <a:spcAft>
                <a:spcPts val="0"/>
              </a:spcAft>
              <a:buClr>
                <a:srgbClr val="002060"/>
              </a:buClr>
              <a:buSzPts val="3400"/>
              <a:buChar char="○"/>
            </a:pPr>
            <a:r>
              <a:rPr b="1" lang="en-US" sz="3400">
                <a:solidFill>
                  <a:srgbClr val="002060"/>
                </a:solidFill>
              </a:rPr>
              <a:t>Customer Demand and Satisfaction</a:t>
            </a:r>
            <a:endParaRPr b="1" sz="3400">
              <a:solidFill>
                <a:srgbClr val="002060"/>
              </a:solidFill>
            </a:endParaRPr>
          </a:p>
          <a:p>
            <a:pPr indent="0" lvl="0" marL="457200" rtl="0" algn="l">
              <a:spcBef>
                <a:spcPts val="0"/>
              </a:spcBef>
              <a:spcAft>
                <a:spcPts val="0"/>
              </a:spcAft>
              <a:buNone/>
            </a:pPr>
            <a:r>
              <a:t/>
            </a:r>
            <a:endParaRPr b="1" sz="3400">
              <a:solidFill>
                <a:srgbClr val="00206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2e6d090665a_0_38"/>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0" name="Google Shape;550;g2e6d090665a_0_38"/>
          <p:cNvSpPr/>
          <p:nvPr/>
        </p:nvSpPr>
        <p:spPr>
          <a:xfrm>
            <a:off x="735585" y="1559455"/>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51" name="Google Shape;551;g2e6d090665a_0_38"/>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552" name="Google Shape;552;g2e6d090665a_0_38"/>
          <p:cNvSpPr txBox="1"/>
          <p:nvPr/>
        </p:nvSpPr>
        <p:spPr>
          <a:xfrm>
            <a:off x="1581726" y="232600"/>
            <a:ext cx="93168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600">
                <a:solidFill>
                  <a:srgbClr val="213469"/>
                </a:solidFill>
              </a:rPr>
              <a:t>PAST EXPERIENCE WITH CUSTOMERS</a:t>
            </a:r>
            <a:endParaRPr b="1" sz="3600">
              <a:solidFill>
                <a:srgbClr val="213469"/>
              </a:solidFill>
            </a:endParaRPr>
          </a:p>
        </p:txBody>
      </p:sp>
      <p:sp>
        <p:nvSpPr>
          <p:cNvPr id="553" name="Google Shape;553;g2e6d090665a_0_38"/>
          <p:cNvSpPr txBox="1"/>
          <p:nvPr/>
        </p:nvSpPr>
        <p:spPr>
          <a:xfrm>
            <a:off x="583175" y="1722375"/>
            <a:ext cx="7386300" cy="4833300"/>
          </a:xfrm>
          <a:prstGeom prst="rect">
            <a:avLst/>
          </a:prstGeom>
          <a:noFill/>
          <a:ln>
            <a:noFill/>
          </a:ln>
        </p:spPr>
        <p:txBody>
          <a:bodyPr anchorCtr="0" anchor="t" bIns="45700" lIns="91425" spcFirstLastPara="1" rIns="91425" wrap="square" tIns="45700">
            <a:spAutoFit/>
          </a:bodyPr>
          <a:lstStyle/>
          <a:p>
            <a:pPr indent="-406400" lvl="0" marL="457200" rtl="0" algn="l">
              <a:spcBef>
                <a:spcPts val="0"/>
              </a:spcBef>
              <a:spcAft>
                <a:spcPts val="0"/>
              </a:spcAft>
              <a:buClr>
                <a:srgbClr val="002060"/>
              </a:buClr>
              <a:buSzPts val="2800"/>
              <a:buChar char="•"/>
            </a:pPr>
            <a:r>
              <a:rPr b="1" lang="en-US" sz="2800">
                <a:solidFill>
                  <a:srgbClr val="002060"/>
                </a:solidFill>
              </a:rPr>
              <a:t>Olawuyi Racett Nigeria Ltd. OX1 2JD, has worked on Optimizing Volume Measurements in the Oil and Gas Industry.</a:t>
            </a:r>
            <a:endParaRPr b="1" sz="2800">
              <a:solidFill>
                <a:srgbClr val="002060"/>
              </a:solidFill>
            </a:endParaRPr>
          </a:p>
          <a:p>
            <a:pPr indent="-406400" lvl="0" marL="457200" rtl="0" algn="l">
              <a:spcBef>
                <a:spcPts val="0"/>
              </a:spcBef>
              <a:spcAft>
                <a:spcPts val="0"/>
              </a:spcAft>
              <a:buClr>
                <a:srgbClr val="002060"/>
              </a:buClr>
              <a:buSzPts val="2800"/>
              <a:buChar char="•"/>
            </a:pPr>
            <a:r>
              <a:rPr b="1" lang="en-US" sz="2800">
                <a:solidFill>
                  <a:srgbClr val="002060"/>
                </a:solidFill>
              </a:rPr>
              <a:t>We have Designed a Novel Innovative Method called PePVEAT that provides a Technological Replacement for the Manual Tank-Dip Methods used in the Oil and Gas Industry to perform Volume Measurements of Petroleum Products.</a:t>
            </a:r>
            <a:endParaRPr b="1" sz="2800">
              <a:solidFill>
                <a:srgbClr val="002060"/>
              </a:solidFill>
            </a:endParaRPr>
          </a:p>
          <a:p>
            <a:pPr indent="0" lvl="0" marL="457200" rtl="0" algn="l">
              <a:spcBef>
                <a:spcPts val="0"/>
              </a:spcBef>
              <a:spcAft>
                <a:spcPts val="0"/>
              </a:spcAft>
              <a:buNone/>
            </a:pPr>
            <a:r>
              <a:t/>
            </a:r>
            <a:endParaRPr b="1" sz="2800">
              <a:solidFill>
                <a:srgbClr val="002060"/>
              </a:solidFill>
            </a:endParaRPr>
          </a:p>
        </p:txBody>
      </p:sp>
      <p:pic>
        <p:nvPicPr>
          <p:cNvPr id="554" name="Google Shape;554;g2e6d090665a_0_38"/>
          <p:cNvPicPr preferRelativeResize="0"/>
          <p:nvPr/>
        </p:nvPicPr>
        <p:blipFill rotWithShape="1">
          <a:blip r:embed="rId4">
            <a:alphaModFix/>
          </a:blip>
          <a:srcRect b="0" l="21421" r="21592" t="3372"/>
          <a:stretch/>
        </p:blipFill>
        <p:spPr>
          <a:xfrm>
            <a:off x="7969475" y="1559450"/>
            <a:ext cx="4045501" cy="4800300"/>
          </a:xfrm>
          <a:prstGeom prst="rect">
            <a:avLst/>
          </a:prstGeom>
          <a:solidFill>
            <a:srgbClr val="FBCE07"/>
          </a:solidFill>
          <a:ln cap="flat" cmpd="sng" w="12700">
            <a:solidFill>
              <a:srgbClr val="31538F"/>
            </a:solidFill>
            <a:prstDash val="solid"/>
            <a:miter lim="8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2e6d090665a_0_48"/>
          <p:cNvSpPr/>
          <p:nvPr/>
        </p:nvSpPr>
        <p:spPr>
          <a:xfrm>
            <a:off x="0" y="0"/>
            <a:ext cx="12192000" cy="6858000"/>
          </a:xfrm>
          <a:prstGeom prst="rect">
            <a:avLst/>
          </a:prstGeom>
          <a:solidFill>
            <a:srgbClr val="FBCE0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60" name="Google Shape;560;g2e6d090665a_0_48"/>
          <p:cNvSpPr/>
          <p:nvPr/>
        </p:nvSpPr>
        <p:spPr>
          <a:xfrm>
            <a:off x="735585" y="1559455"/>
            <a:ext cx="10763100" cy="4800300"/>
          </a:xfrm>
          <a:prstGeom prst="roundRect">
            <a:avLst>
              <a:gd fmla="val 6625"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61" name="Google Shape;561;g2e6d090665a_0_48"/>
          <p:cNvPicPr preferRelativeResize="0"/>
          <p:nvPr/>
        </p:nvPicPr>
        <p:blipFill rotWithShape="1">
          <a:blip r:embed="rId3">
            <a:alphaModFix/>
          </a:blip>
          <a:srcRect b="0" l="0" r="0" t="0"/>
          <a:stretch/>
        </p:blipFill>
        <p:spPr>
          <a:xfrm>
            <a:off x="735585" y="631577"/>
            <a:ext cx="374736" cy="374736"/>
          </a:xfrm>
          <a:prstGeom prst="rect">
            <a:avLst/>
          </a:prstGeom>
          <a:noFill/>
          <a:ln>
            <a:noFill/>
          </a:ln>
        </p:spPr>
      </p:pic>
      <p:sp>
        <p:nvSpPr>
          <p:cNvPr id="562" name="Google Shape;562;g2e6d090665a_0_48"/>
          <p:cNvSpPr txBox="1"/>
          <p:nvPr/>
        </p:nvSpPr>
        <p:spPr>
          <a:xfrm>
            <a:off x="1581726" y="232600"/>
            <a:ext cx="93168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600">
                <a:solidFill>
                  <a:srgbClr val="213469"/>
                </a:solidFill>
              </a:rPr>
              <a:t>PAST EXPERIENCE WITH CUSTOMERS</a:t>
            </a:r>
            <a:endParaRPr b="1" sz="3600">
              <a:solidFill>
                <a:srgbClr val="213469"/>
              </a:solidFill>
            </a:endParaRPr>
          </a:p>
        </p:txBody>
      </p:sp>
      <p:sp>
        <p:nvSpPr>
          <p:cNvPr id="563" name="Google Shape;563;g2e6d090665a_0_48"/>
          <p:cNvSpPr txBox="1"/>
          <p:nvPr/>
        </p:nvSpPr>
        <p:spPr>
          <a:xfrm>
            <a:off x="583175" y="1722375"/>
            <a:ext cx="7386300" cy="4833300"/>
          </a:xfrm>
          <a:prstGeom prst="rect">
            <a:avLst/>
          </a:prstGeom>
          <a:noFill/>
          <a:ln>
            <a:noFill/>
          </a:ln>
        </p:spPr>
        <p:txBody>
          <a:bodyPr anchorCtr="0" anchor="t" bIns="45700" lIns="91425" spcFirstLastPara="1" rIns="91425" wrap="square" tIns="45700">
            <a:spAutoFit/>
          </a:bodyPr>
          <a:lstStyle/>
          <a:p>
            <a:pPr indent="-406400" lvl="0" marL="457200" rtl="0" algn="l">
              <a:spcBef>
                <a:spcPts val="0"/>
              </a:spcBef>
              <a:spcAft>
                <a:spcPts val="0"/>
              </a:spcAft>
              <a:buClr>
                <a:srgbClr val="002060"/>
              </a:buClr>
              <a:buSzPts val="2800"/>
              <a:buChar char="•"/>
            </a:pPr>
            <a:r>
              <a:rPr b="1" lang="en-US" sz="2800">
                <a:solidFill>
                  <a:srgbClr val="002060"/>
                </a:solidFill>
              </a:rPr>
              <a:t>Olawuyi Racett Nigeria Ltd. OX1 2JD, has worked on Optimizing Volume Measurements in the Oil and Gas Industry.</a:t>
            </a:r>
            <a:endParaRPr b="1" sz="2800">
              <a:solidFill>
                <a:srgbClr val="002060"/>
              </a:solidFill>
            </a:endParaRPr>
          </a:p>
          <a:p>
            <a:pPr indent="-406400" lvl="0" marL="457200" rtl="0" algn="l">
              <a:spcBef>
                <a:spcPts val="0"/>
              </a:spcBef>
              <a:spcAft>
                <a:spcPts val="0"/>
              </a:spcAft>
              <a:buClr>
                <a:srgbClr val="002060"/>
              </a:buClr>
              <a:buSzPts val="2800"/>
              <a:buChar char="•"/>
            </a:pPr>
            <a:r>
              <a:rPr b="1" lang="en-US" sz="2800">
                <a:solidFill>
                  <a:srgbClr val="002060"/>
                </a:solidFill>
              </a:rPr>
              <a:t>We have Designed a Novel Innovative Method called PePVEAT that provides a Technological Replacement for the Manual Tank-Dip Methods used in the Oil and Gas Industry to perform Volume Measurements of Petroleum Products.</a:t>
            </a:r>
            <a:endParaRPr b="1" sz="2800">
              <a:solidFill>
                <a:srgbClr val="002060"/>
              </a:solidFill>
            </a:endParaRPr>
          </a:p>
          <a:p>
            <a:pPr indent="0" lvl="0" marL="457200" rtl="0" algn="l">
              <a:spcBef>
                <a:spcPts val="0"/>
              </a:spcBef>
              <a:spcAft>
                <a:spcPts val="0"/>
              </a:spcAft>
              <a:buNone/>
            </a:pPr>
            <a:r>
              <a:t/>
            </a:r>
            <a:endParaRPr b="1" sz="2800">
              <a:solidFill>
                <a:srgbClr val="002060"/>
              </a:solidFill>
            </a:endParaRPr>
          </a:p>
        </p:txBody>
      </p:sp>
      <p:pic>
        <p:nvPicPr>
          <p:cNvPr id="564" name="Google Shape;564;g2e6d090665a_0_48"/>
          <p:cNvPicPr preferRelativeResize="0"/>
          <p:nvPr/>
        </p:nvPicPr>
        <p:blipFill rotWithShape="1">
          <a:blip r:embed="rId4">
            <a:alphaModFix/>
          </a:blip>
          <a:srcRect b="0" l="21421" r="21592" t="3372"/>
          <a:stretch/>
        </p:blipFill>
        <p:spPr>
          <a:xfrm>
            <a:off x="7969475" y="1559450"/>
            <a:ext cx="4045501" cy="4800300"/>
          </a:xfrm>
          <a:prstGeom prst="rect">
            <a:avLst/>
          </a:prstGeom>
          <a:solidFill>
            <a:srgbClr val="FBCE07"/>
          </a:solidFill>
          <a:ln cap="flat" cmpd="sng" w="12700">
            <a:solidFill>
              <a:srgbClr val="31538F"/>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2023-03-17T06:04:08Z</dcterms:created>
  <dc:creator>Bhawana Gupta</dc:creator>
</cp:coreProperties>
</file>